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340" r:id="rId5"/>
    <p:sldId id="346" r:id="rId6"/>
    <p:sldId id="347" r:id="rId7"/>
    <p:sldId id="341" r:id="rId8"/>
    <p:sldId id="342" r:id="rId9"/>
    <p:sldId id="343" r:id="rId10"/>
    <p:sldId id="345" r:id="rId11"/>
    <p:sldId id="337" r:id="rId12"/>
    <p:sldId id="344" r:id="rId13"/>
    <p:sldId id="335" r:id="rId14"/>
    <p:sldId id="348" r:id="rId15"/>
    <p:sldId id="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6065A2-F8B0-4651-96B1-7EC63FA99A84}">
          <p14:sldIdLst>
            <p14:sldId id="340"/>
            <p14:sldId id="346"/>
            <p14:sldId id="347"/>
            <p14:sldId id="341"/>
            <p14:sldId id="342"/>
            <p14:sldId id="343"/>
            <p14:sldId id="345"/>
            <p14:sldId id="337"/>
            <p14:sldId id="344"/>
            <p14:sldId id="335"/>
            <p14:sldId id="348"/>
            <p14:sldId id="3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BACD08-2E0E-27A3-22FE-EBD9518CA472}" name="Schnieder, Brendan" initials="BS" userId="S::BSchnieder@washoecounty.gov::d7eb8334-8896-4551-a3ce-d73e1ae21419" providerId="AD"/>
  <p188:author id="{ED2C9A31-9EE8-7B9A-FE14-D56A9DD05013}" name="Oxarart, Scott" initials="SO" userId="S::SOxarart@washoecounty.gov::a082a40d-636d-49bb-8e87-82c5bf96b506" providerId="AD"/>
  <p188:author id="{1993CF86-30FF-8F95-DDAC-2AE5B17085E6}" name="McMullen, Ben" initials="BM" userId="S::BMcMullen@washoecounty.gov::e4a44508-ebcc-4f70-b449-7070085583b3" providerId="AD"/>
  <p188:author id="{D517C1E2-B660-7F0C-123B-2E310EE3AB19}" name="Vega, Francisco" initials="FV" userId="S::FVega@washoecounty.gov::bf52d2d5-66d8-4987-8404-ccc0e6eed9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9F1"/>
    <a:srgbClr val="283580"/>
    <a:srgbClr val="F09E51"/>
    <a:srgbClr val="EF6543"/>
    <a:srgbClr val="3E67B1"/>
    <a:srgbClr val="4A2263"/>
    <a:srgbClr val="3D3A35"/>
    <a:srgbClr val="CEE080"/>
    <a:srgbClr val="712A24"/>
    <a:srgbClr val="EB8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FB3E2-96D0-4809-A105-772F96B0C6CF}" v="1" dt="2024-07-08T15:06:09.365"/>
    <p1510:client id="{D51C3820-EC17-4146-A3F3-96574DE6CD9E}" v="87" dt="2024-07-08T15:35:50.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ga, Francisco" userId="bf52d2d5-66d8-4987-8404-ccc0e6eed96e" providerId="ADAL" clId="{D51C3820-EC17-4146-A3F3-96574DE6CD9E}"/>
    <pc:docChg chg="undo custSel addSld delSld modSld sldOrd modSection">
      <pc:chgData name="Vega, Francisco" userId="bf52d2d5-66d8-4987-8404-ccc0e6eed96e" providerId="ADAL" clId="{D51C3820-EC17-4146-A3F3-96574DE6CD9E}" dt="2024-07-08T20:44:11.807" v="4090"/>
      <pc:docMkLst>
        <pc:docMk/>
      </pc:docMkLst>
      <pc:sldChg chg="del">
        <pc:chgData name="Vega, Francisco" userId="bf52d2d5-66d8-4987-8404-ccc0e6eed96e" providerId="ADAL" clId="{D51C3820-EC17-4146-A3F3-96574DE6CD9E}" dt="2024-07-05T18:50:13.382" v="3238" actId="47"/>
        <pc:sldMkLst>
          <pc:docMk/>
          <pc:sldMk cId="208292077" sldId="324"/>
        </pc:sldMkLst>
      </pc:sldChg>
      <pc:sldChg chg="del">
        <pc:chgData name="Vega, Francisco" userId="bf52d2d5-66d8-4987-8404-ccc0e6eed96e" providerId="ADAL" clId="{D51C3820-EC17-4146-A3F3-96574DE6CD9E}" dt="2024-07-05T18:50:16.524" v="3239" actId="47"/>
        <pc:sldMkLst>
          <pc:docMk/>
          <pc:sldMk cId="592837628" sldId="325"/>
        </pc:sldMkLst>
      </pc:sldChg>
      <pc:sldChg chg="del">
        <pc:chgData name="Vega, Francisco" userId="bf52d2d5-66d8-4987-8404-ccc0e6eed96e" providerId="ADAL" clId="{D51C3820-EC17-4146-A3F3-96574DE6CD9E}" dt="2024-06-28T22:47:01.491" v="837" actId="47"/>
        <pc:sldMkLst>
          <pc:docMk/>
          <pc:sldMk cId="730768583" sldId="329"/>
        </pc:sldMkLst>
      </pc:sldChg>
      <pc:sldChg chg="del">
        <pc:chgData name="Vega, Francisco" userId="bf52d2d5-66d8-4987-8404-ccc0e6eed96e" providerId="ADAL" clId="{D51C3820-EC17-4146-A3F3-96574DE6CD9E}" dt="2024-06-28T22:28:33.747" v="78" actId="47"/>
        <pc:sldMkLst>
          <pc:docMk/>
          <pc:sldMk cId="253533609" sldId="330"/>
        </pc:sldMkLst>
      </pc:sldChg>
      <pc:sldChg chg="del">
        <pc:chgData name="Vega, Francisco" userId="bf52d2d5-66d8-4987-8404-ccc0e6eed96e" providerId="ADAL" clId="{D51C3820-EC17-4146-A3F3-96574DE6CD9E}" dt="2024-06-28T22:46:58.065" v="836" actId="47"/>
        <pc:sldMkLst>
          <pc:docMk/>
          <pc:sldMk cId="765461718" sldId="332"/>
        </pc:sldMkLst>
      </pc:sldChg>
      <pc:sldChg chg="del">
        <pc:chgData name="Vega, Francisco" userId="bf52d2d5-66d8-4987-8404-ccc0e6eed96e" providerId="ADAL" clId="{D51C3820-EC17-4146-A3F3-96574DE6CD9E}" dt="2024-06-28T22:28:33.747" v="78" actId="47"/>
        <pc:sldMkLst>
          <pc:docMk/>
          <pc:sldMk cId="722746903" sldId="333"/>
        </pc:sldMkLst>
      </pc:sldChg>
      <pc:sldChg chg="del">
        <pc:chgData name="Vega, Francisco" userId="bf52d2d5-66d8-4987-8404-ccc0e6eed96e" providerId="ADAL" clId="{D51C3820-EC17-4146-A3F3-96574DE6CD9E}" dt="2024-06-28T22:47:12.566" v="840" actId="47"/>
        <pc:sldMkLst>
          <pc:docMk/>
          <pc:sldMk cId="1974119079" sldId="334"/>
        </pc:sldMkLst>
      </pc:sldChg>
      <pc:sldChg chg="addSp delSp modSp mod delCm modCm">
        <pc:chgData name="Vega, Francisco" userId="bf52d2d5-66d8-4987-8404-ccc0e6eed96e" providerId="ADAL" clId="{D51C3820-EC17-4146-A3F3-96574DE6CD9E}" dt="2024-07-08T20:44:11.807" v="4090"/>
        <pc:sldMkLst>
          <pc:docMk/>
          <pc:sldMk cId="2605799848" sldId="335"/>
        </pc:sldMkLst>
        <pc:spChg chg="del">
          <ac:chgData name="Vega, Francisco" userId="bf52d2d5-66d8-4987-8404-ccc0e6eed96e" providerId="ADAL" clId="{D51C3820-EC17-4146-A3F3-96574DE6CD9E}" dt="2024-07-03T22:05:06.038" v="1998" actId="478"/>
          <ac:spMkLst>
            <pc:docMk/>
            <pc:sldMk cId="2605799848" sldId="335"/>
            <ac:spMk id="2" creationId="{230CAD35-533E-469D-853A-CF2DE23C17F4}"/>
          </ac:spMkLst>
        </pc:spChg>
        <pc:spChg chg="add mod">
          <ac:chgData name="Vega, Francisco" userId="bf52d2d5-66d8-4987-8404-ccc0e6eed96e" providerId="ADAL" clId="{D51C3820-EC17-4146-A3F3-96574DE6CD9E}" dt="2024-07-08T15:35:50.336" v="4077" actId="207"/>
          <ac:spMkLst>
            <pc:docMk/>
            <pc:sldMk cId="2605799848" sldId="335"/>
            <ac:spMk id="2" creationId="{D7CCCC3E-974D-F3DF-FE3B-5C471C3FB6C9}"/>
          </ac:spMkLst>
        </pc:spChg>
        <pc:spChg chg="mod">
          <ac:chgData name="Vega, Francisco" userId="bf52d2d5-66d8-4987-8404-ccc0e6eed96e" providerId="ADAL" clId="{D51C3820-EC17-4146-A3F3-96574DE6CD9E}" dt="2024-07-03T22:04:05.169" v="1933" actId="20577"/>
          <ac:spMkLst>
            <pc:docMk/>
            <pc:sldMk cId="2605799848" sldId="335"/>
            <ac:spMk id="3" creationId="{D16D3138-AC10-329A-D14B-5A7290136586}"/>
          </ac:spMkLst>
        </pc:spChg>
        <pc:spChg chg="mod">
          <ac:chgData name="Vega, Francisco" userId="bf52d2d5-66d8-4987-8404-ccc0e6eed96e" providerId="ADAL" clId="{D51C3820-EC17-4146-A3F3-96574DE6CD9E}" dt="2024-07-03T22:07:16.181" v="2030" actId="20577"/>
          <ac:spMkLst>
            <pc:docMk/>
            <pc:sldMk cId="2605799848" sldId="335"/>
            <ac:spMk id="4" creationId="{B1C41CEB-98F5-230C-3C04-793450664DD1}"/>
          </ac:spMkLst>
        </pc:spChg>
        <pc:spChg chg="mod">
          <ac:chgData name="Vega, Francisco" userId="bf52d2d5-66d8-4987-8404-ccc0e6eed96e" providerId="ADAL" clId="{D51C3820-EC17-4146-A3F3-96574DE6CD9E}" dt="2024-07-03T22:08:53.673" v="2108" actId="1076"/>
          <ac:spMkLst>
            <pc:docMk/>
            <pc:sldMk cId="2605799848" sldId="335"/>
            <ac:spMk id="5" creationId="{7C4F5FB9-DB75-75C0-5886-BC0E9D0CA25D}"/>
          </ac:spMkLst>
        </pc:spChg>
        <pc:spChg chg="del">
          <ac:chgData name="Vega, Francisco" userId="bf52d2d5-66d8-4987-8404-ccc0e6eed96e" providerId="ADAL" clId="{D51C3820-EC17-4146-A3F3-96574DE6CD9E}" dt="2024-07-03T22:02:30.021" v="1915" actId="478"/>
          <ac:spMkLst>
            <pc:docMk/>
            <pc:sldMk cId="2605799848" sldId="335"/>
            <ac:spMk id="6" creationId="{47D22069-0E76-8D41-4D52-2618241FD4A8}"/>
          </ac:spMkLst>
        </pc:spChg>
        <pc:spChg chg="mod">
          <ac:chgData name="Vega, Francisco" userId="bf52d2d5-66d8-4987-8404-ccc0e6eed96e" providerId="ADAL" clId="{D51C3820-EC17-4146-A3F3-96574DE6CD9E}" dt="2024-07-08T15:35:07.625" v="4071" actId="1076"/>
          <ac:spMkLst>
            <pc:docMk/>
            <pc:sldMk cId="2605799848" sldId="335"/>
            <ac:spMk id="7" creationId="{72DE65CF-9237-579B-E0CA-21E720544059}"/>
          </ac:spMkLst>
        </pc:spChg>
        <pc:spChg chg="mod">
          <ac:chgData name="Vega, Francisco" userId="bf52d2d5-66d8-4987-8404-ccc0e6eed96e" providerId="ADAL" clId="{D51C3820-EC17-4146-A3F3-96574DE6CD9E}" dt="2024-07-08T15:35:11.852" v="4072" actId="1076"/>
          <ac:spMkLst>
            <pc:docMk/>
            <pc:sldMk cId="2605799848" sldId="335"/>
            <ac:spMk id="8" creationId="{410441D8-A65C-1627-56EE-A822A5754FCB}"/>
          </ac:spMkLst>
        </pc:spChg>
        <pc:spChg chg="mod">
          <ac:chgData name="Vega, Francisco" userId="bf52d2d5-66d8-4987-8404-ccc0e6eed96e" providerId="ADAL" clId="{D51C3820-EC17-4146-A3F3-96574DE6CD9E}" dt="2024-07-08T15:35:22.535" v="4074" actId="1076"/>
          <ac:spMkLst>
            <pc:docMk/>
            <pc:sldMk cId="2605799848" sldId="335"/>
            <ac:spMk id="9" creationId="{C797F659-3F82-4193-3243-E40DD6A14751}"/>
          </ac:spMkLst>
        </pc:spChg>
        <pc:spChg chg="mod">
          <ac:chgData name="Vega, Francisco" userId="bf52d2d5-66d8-4987-8404-ccc0e6eed96e" providerId="ADAL" clId="{D51C3820-EC17-4146-A3F3-96574DE6CD9E}" dt="2024-07-08T15:35:28.462" v="4075" actId="1076"/>
          <ac:spMkLst>
            <pc:docMk/>
            <pc:sldMk cId="2605799848" sldId="335"/>
            <ac:spMk id="10" creationId="{6842D7E6-05C7-87A0-381C-2DF43DC7F322}"/>
          </ac:spMkLst>
        </pc:spChg>
        <pc:spChg chg="del">
          <ac:chgData name="Vega, Francisco" userId="bf52d2d5-66d8-4987-8404-ccc0e6eed96e" providerId="ADAL" clId="{D51C3820-EC17-4146-A3F3-96574DE6CD9E}" dt="2024-07-03T22:04:51.582" v="1997" actId="478"/>
          <ac:spMkLst>
            <pc:docMk/>
            <pc:sldMk cId="2605799848" sldId="335"/>
            <ac:spMk id="11" creationId="{60D725A9-77E0-00D2-B695-28FF8913A68A}"/>
          </ac:spMkLst>
        </pc:spChg>
        <pc:spChg chg="add del mod">
          <ac:chgData name="Vega, Francisco" userId="bf52d2d5-66d8-4987-8404-ccc0e6eed96e" providerId="ADAL" clId="{D51C3820-EC17-4146-A3F3-96574DE6CD9E}" dt="2024-07-03T22:05:08.515" v="1999" actId="478"/>
          <ac:spMkLst>
            <pc:docMk/>
            <pc:sldMk cId="2605799848" sldId="335"/>
            <ac:spMk id="13" creationId="{B95D9E9D-C2D6-4BAF-306A-AC702E42A20E}"/>
          </ac:spMkLst>
        </pc:spChg>
        <pc:spChg chg="add mod">
          <ac:chgData name="Vega, Francisco" userId="bf52d2d5-66d8-4987-8404-ccc0e6eed96e" providerId="ADAL" clId="{D51C3820-EC17-4146-A3F3-96574DE6CD9E}" dt="2024-07-03T22:28:53.680" v="2263" actId="1076"/>
          <ac:spMkLst>
            <pc:docMk/>
            <pc:sldMk cId="2605799848" sldId="335"/>
            <ac:spMk id="14" creationId="{2A2960E0-DC51-20F4-1C32-FDF2A841C9BB}"/>
          </ac:spMkLst>
        </pc:spChg>
        <pc:spChg chg="add mod">
          <ac:chgData name="Vega, Francisco" userId="bf52d2d5-66d8-4987-8404-ccc0e6eed96e" providerId="ADAL" clId="{D51C3820-EC17-4146-A3F3-96574DE6CD9E}" dt="2024-07-03T22:31:40.713" v="2275" actId="1076"/>
          <ac:spMkLst>
            <pc:docMk/>
            <pc:sldMk cId="2605799848" sldId="335"/>
            <ac:spMk id="15" creationId="{73049471-5854-91F5-A63B-E275CC4211E5}"/>
          </ac:spMkLst>
        </pc:spChg>
        <pc:spChg chg="add mod">
          <ac:chgData name="Vega, Francisco" userId="bf52d2d5-66d8-4987-8404-ccc0e6eed96e" providerId="ADAL" clId="{D51C3820-EC17-4146-A3F3-96574DE6CD9E}" dt="2024-07-03T22:23:52.997" v="2187" actId="1076"/>
          <ac:spMkLst>
            <pc:docMk/>
            <pc:sldMk cId="2605799848" sldId="335"/>
            <ac:spMk id="17" creationId="{F7D52429-1157-B883-CAC2-F75769DE7E7C}"/>
          </ac:spMkLst>
        </pc:spChg>
        <pc:inkChg chg="add del">
          <ac:chgData name="Vega, Francisco" userId="bf52d2d5-66d8-4987-8404-ccc0e6eed96e" providerId="ADAL" clId="{D51C3820-EC17-4146-A3F3-96574DE6CD9E}" dt="2024-07-03T22:06:56.863" v="2016" actId="9405"/>
          <ac:inkMkLst>
            <pc:docMk/>
            <pc:sldMk cId="2605799848" sldId="335"/>
            <ac:inkMk id="16" creationId="{3C5BF096-DAAA-70F9-FC5B-B57E19D9F66B}"/>
          </ac:inkMkLst>
        </pc:inkChg>
        <pc:extLst>
          <p:ext xmlns:p="http://schemas.openxmlformats.org/presentationml/2006/main" uri="{D6D511B9-2390-475A-947B-AFAB55BFBCF1}">
            <pc226:cmChg xmlns:pc226="http://schemas.microsoft.com/office/powerpoint/2022/06/main/command" chg="del mod">
              <pc226:chgData name="Vega, Francisco" userId="bf52d2d5-66d8-4987-8404-ccc0e6eed96e" providerId="ADAL" clId="{D51C3820-EC17-4146-A3F3-96574DE6CD9E}" dt="2024-07-08T20:44:11.807" v="4090"/>
              <pc2:cmMkLst xmlns:pc2="http://schemas.microsoft.com/office/powerpoint/2019/9/main/command">
                <pc:docMk/>
                <pc:sldMk cId="2605799848" sldId="335"/>
                <pc2:cmMk id="{F7B661E8-39F1-4F51-96E4-A10CFB6729FE}"/>
              </pc2:cmMkLst>
            </pc226:cmChg>
            <pc226:cmChg xmlns:pc226="http://schemas.microsoft.com/office/powerpoint/2022/06/main/command" chg="del">
              <pc226:chgData name="Vega, Francisco" userId="bf52d2d5-66d8-4987-8404-ccc0e6eed96e" providerId="ADAL" clId="{D51C3820-EC17-4146-A3F3-96574DE6CD9E}" dt="2024-07-08T20:44:11.807" v="4090"/>
              <pc2:cmMkLst xmlns:pc2="http://schemas.microsoft.com/office/powerpoint/2019/9/main/command">
                <pc:docMk/>
                <pc:sldMk cId="2605799848" sldId="335"/>
                <pc2:cmMk id="{B25B19F3-9D00-465D-BA59-4E742FB8B8DA}"/>
              </pc2:cmMkLst>
            </pc226:cmChg>
          </p:ext>
        </pc:extLst>
      </pc:sldChg>
      <pc:sldChg chg="del">
        <pc:chgData name="Vega, Francisco" userId="bf52d2d5-66d8-4987-8404-ccc0e6eed96e" providerId="ADAL" clId="{D51C3820-EC17-4146-A3F3-96574DE6CD9E}" dt="2024-06-28T22:47:03.312" v="838" actId="47"/>
        <pc:sldMkLst>
          <pc:docMk/>
          <pc:sldMk cId="2181404436" sldId="336"/>
        </pc:sldMkLst>
      </pc:sldChg>
      <pc:sldChg chg="delSp modSp mod ord delCm modCm">
        <pc:chgData name="Vega, Francisco" userId="bf52d2d5-66d8-4987-8404-ccc0e6eed96e" providerId="ADAL" clId="{D51C3820-EC17-4146-A3F3-96574DE6CD9E}" dt="2024-07-08T20:16:55.062" v="4081"/>
        <pc:sldMkLst>
          <pc:docMk/>
          <pc:sldMk cId="670040403" sldId="337"/>
        </pc:sldMkLst>
        <pc:spChg chg="mod">
          <ac:chgData name="Vega, Francisco" userId="bf52d2d5-66d8-4987-8404-ccc0e6eed96e" providerId="ADAL" clId="{D51C3820-EC17-4146-A3F3-96574DE6CD9E}" dt="2024-06-28T22:50:47.338" v="898" actId="20577"/>
          <ac:spMkLst>
            <pc:docMk/>
            <pc:sldMk cId="670040403" sldId="337"/>
            <ac:spMk id="2" creationId="{98DC5B07-DC72-D884-C710-FC9ED481DE36}"/>
          </ac:spMkLst>
        </pc:spChg>
        <pc:spChg chg="mod">
          <ac:chgData name="Vega, Francisco" userId="bf52d2d5-66d8-4987-8404-ccc0e6eed96e" providerId="ADAL" clId="{D51C3820-EC17-4146-A3F3-96574DE6CD9E}" dt="2024-06-28T22:55:08.178" v="1134" actId="20577"/>
          <ac:spMkLst>
            <pc:docMk/>
            <pc:sldMk cId="670040403" sldId="337"/>
            <ac:spMk id="3" creationId="{9A0F195B-C684-6640-5DBC-D2B29EA5D5D1}"/>
          </ac:spMkLst>
        </pc:spChg>
        <pc:spChg chg="mod">
          <ac:chgData name="Vega, Francisco" userId="bf52d2d5-66d8-4987-8404-ccc0e6eed96e" providerId="ADAL" clId="{D51C3820-EC17-4146-A3F3-96574DE6CD9E}" dt="2024-06-28T22:52:37.850" v="1047" actId="20577"/>
          <ac:spMkLst>
            <pc:docMk/>
            <pc:sldMk cId="670040403" sldId="337"/>
            <ac:spMk id="4" creationId="{805FA0E4-CAF3-2AA9-D746-174EA4632B09}"/>
          </ac:spMkLst>
        </pc:spChg>
        <pc:spChg chg="mod">
          <ac:chgData name="Vega, Francisco" userId="bf52d2d5-66d8-4987-8404-ccc0e6eed96e" providerId="ADAL" clId="{D51C3820-EC17-4146-A3F3-96574DE6CD9E}" dt="2024-06-28T22:52:39.723" v="1048" actId="20577"/>
          <ac:spMkLst>
            <pc:docMk/>
            <pc:sldMk cId="670040403" sldId="337"/>
            <ac:spMk id="5" creationId="{1A2E7E57-218B-E321-EE7D-7041080B3769}"/>
          </ac:spMkLst>
        </pc:spChg>
        <pc:spChg chg="mod">
          <ac:chgData name="Vega, Francisco" userId="bf52d2d5-66d8-4987-8404-ccc0e6eed96e" providerId="ADAL" clId="{D51C3820-EC17-4146-A3F3-96574DE6CD9E}" dt="2024-07-05T22:48:34.549" v="3923" actId="20577"/>
          <ac:spMkLst>
            <pc:docMk/>
            <pc:sldMk cId="670040403" sldId="337"/>
            <ac:spMk id="6" creationId="{DB7DD7FA-947D-3B16-D193-FDB74259718F}"/>
          </ac:spMkLst>
        </pc:spChg>
        <pc:spChg chg="mod">
          <ac:chgData name="Vega, Francisco" userId="bf52d2d5-66d8-4987-8404-ccc0e6eed96e" providerId="ADAL" clId="{D51C3820-EC17-4146-A3F3-96574DE6CD9E}" dt="2024-07-05T22:51:06.751" v="3986" actId="20577"/>
          <ac:spMkLst>
            <pc:docMk/>
            <pc:sldMk cId="670040403" sldId="337"/>
            <ac:spMk id="7" creationId="{C7213EC3-1862-9E0B-498F-5CBCC440177E}"/>
          </ac:spMkLst>
        </pc:spChg>
        <pc:spChg chg="mod">
          <ac:chgData name="Vega, Francisco" userId="bf52d2d5-66d8-4987-8404-ccc0e6eed96e" providerId="ADAL" clId="{D51C3820-EC17-4146-A3F3-96574DE6CD9E}" dt="2024-06-28T22:52:46.641" v="1050" actId="20577"/>
          <ac:spMkLst>
            <pc:docMk/>
            <pc:sldMk cId="670040403" sldId="337"/>
            <ac:spMk id="8" creationId="{9FCD7D5C-54C5-4C76-814E-DC61A3100FA1}"/>
          </ac:spMkLst>
        </pc:spChg>
        <pc:spChg chg="mod">
          <ac:chgData name="Vega, Francisco" userId="bf52d2d5-66d8-4987-8404-ccc0e6eed96e" providerId="ADAL" clId="{D51C3820-EC17-4146-A3F3-96574DE6CD9E}" dt="2024-07-03T22:31:14.012" v="2274" actId="1076"/>
          <ac:spMkLst>
            <pc:docMk/>
            <pc:sldMk cId="670040403" sldId="337"/>
            <ac:spMk id="9" creationId="{F7EA157F-A647-8D21-B8F9-602568420BF9}"/>
          </ac:spMkLst>
        </pc:spChg>
        <pc:spChg chg="mod">
          <ac:chgData name="Vega, Francisco" userId="bf52d2d5-66d8-4987-8404-ccc0e6eed96e" providerId="ADAL" clId="{D51C3820-EC17-4146-A3F3-96574DE6CD9E}" dt="2024-07-03T22:31:11.191" v="2273" actId="1076"/>
          <ac:spMkLst>
            <pc:docMk/>
            <pc:sldMk cId="670040403" sldId="337"/>
            <ac:spMk id="10" creationId="{52167779-37AF-233F-9C13-11F2D5A77F54}"/>
          </ac:spMkLst>
        </pc:spChg>
        <pc:spChg chg="mod">
          <ac:chgData name="Vega, Francisco" userId="bf52d2d5-66d8-4987-8404-ccc0e6eed96e" providerId="ADAL" clId="{D51C3820-EC17-4146-A3F3-96574DE6CD9E}" dt="2024-06-28T23:09:21.498" v="1314" actId="20577"/>
          <ac:spMkLst>
            <pc:docMk/>
            <pc:sldMk cId="670040403" sldId="337"/>
            <ac:spMk id="11" creationId="{15650E95-B22A-F405-1312-76B4E11F5821}"/>
          </ac:spMkLst>
        </pc:spChg>
        <pc:spChg chg="mod">
          <ac:chgData name="Vega, Francisco" userId="bf52d2d5-66d8-4987-8404-ccc0e6eed96e" providerId="ADAL" clId="{D51C3820-EC17-4146-A3F3-96574DE6CD9E}" dt="2024-06-28T23:09:23.159" v="1315" actId="20577"/>
          <ac:spMkLst>
            <pc:docMk/>
            <pc:sldMk cId="670040403" sldId="337"/>
            <ac:spMk id="12" creationId="{95C0FB6B-69B9-6F51-831C-3693F7A15C61}"/>
          </ac:spMkLst>
        </pc:spChg>
        <pc:spChg chg="mod">
          <ac:chgData name="Vega, Francisco" userId="bf52d2d5-66d8-4987-8404-ccc0e6eed96e" providerId="ADAL" clId="{D51C3820-EC17-4146-A3F3-96574DE6CD9E}" dt="2024-06-28T23:09:25.194" v="1316" actId="20577"/>
          <ac:spMkLst>
            <pc:docMk/>
            <pc:sldMk cId="670040403" sldId="337"/>
            <ac:spMk id="13" creationId="{08ED548C-EA69-0EA1-8D50-9B1F497A4471}"/>
          </ac:spMkLst>
        </pc:spChg>
        <pc:spChg chg="mod">
          <ac:chgData name="Vega, Francisco" userId="bf52d2d5-66d8-4987-8404-ccc0e6eed96e" providerId="ADAL" clId="{D51C3820-EC17-4146-A3F3-96574DE6CD9E}" dt="2024-06-28T23:09:26.297" v="1317" actId="20577"/>
          <ac:spMkLst>
            <pc:docMk/>
            <pc:sldMk cId="670040403" sldId="337"/>
            <ac:spMk id="14" creationId="{69947E6C-4865-F445-4771-B78B34F80EF7}"/>
          </ac:spMkLst>
        </pc:spChg>
        <pc:spChg chg="mod">
          <ac:chgData name="Vega, Francisco" userId="bf52d2d5-66d8-4987-8404-ccc0e6eed96e" providerId="ADAL" clId="{D51C3820-EC17-4146-A3F3-96574DE6CD9E}" dt="2024-06-28T23:09:31.809" v="1319" actId="20577"/>
          <ac:spMkLst>
            <pc:docMk/>
            <pc:sldMk cId="670040403" sldId="337"/>
            <ac:spMk id="15" creationId="{5A133124-6BFD-9813-FD05-A264836F23BB}"/>
          </ac:spMkLst>
        </pc:spChg>
        <pc:spChg chg="del">
          <ac:chgData name="Vega, Francisco" userId="bf52d2d5-66d8-4987-8404-ccc0e6eed96e" providerId="ADAL" clId="{D51C3820-EC17-4146-A3F3-96574DE6CD9E}" dt="2024-06-28T22:47:56.297" v="845" actId="478"/>
          <ac:spMkLst>
            <pc:docMk/>
            <pc:sldMk cId="670040403" sldId="337"/>
            <ac:spMk id="16" creationId="{97180B11-D227-6E26-2975-62E684A7A37F}"/>
          </ac:spMkLst>
        </pc:spChg>
        <pc:extLst>
          <p:ext xmlns:p="http://schemas.openxmlformats.org/presentationml/2006/main" uri="{D6D511B9-2390-475A-947B-AFAB55BFBCF1}">
            <pc226:cmChg xmlns:pc226="http://schemas.microsoft.com/office/powerpoint/2022/06/main/command" chg="del mod">
              <pc226:chgData name="Vega, Francisco" userId="bf52d2d5-66d8-4987-8404-ccc0e6eed96e" providerId="ADAL" clId="{D51C3820-EC17-4146-A3F3-96574DE6CD9E}" dt="2024-07-08T20:16:55.062" v="4081"/>
              <pc2:cmMkLst xmlns:pc2="http://schemas.microsoft.com/office/powerpoint/2019/9/main/command">
                <pc:docMk/>
                <pc:sldMk cId="670040403" sldId="337"/>
                <pc2:cmMk id="{E37D3A12-15B4-4CF5-97FD-848FB7C51F89}"/>
              </pc2:cmMkLst>
              <pc226:cmRplyChg chg="add">
                <pc226:chgData name="Vega, Francisco" userId="bf52d2d5-66d8-4987-8404-ccc0e6eed96e" providerId="ADAL" clId="{D51C3820-EC17-4146-A3F3-96574DE6CD9E}" dt="2024-07-08T15:30:27.231" v="3989"/>
                <pc2:cmRplyMkLst xmlns:pc2="http://schemas.microsoft.com/office/powerpoint/2019/9/main/command">
                  <pc:docMk/>
                  <pc:sldMk cId="670040403" sldId="337"/>
                  <pc2:cmMk id="{E37D3A12-15B4-4CF5-97FD-848FB7C51F89}"/>
                  <pc2:cmRplyMk id="{F64ADCDC-3428-4C79-AB7E-A8A8D54BDFB6}"/>
                </pc2:cmRplyMkLst>
              </pc226:cmRplyChg>
            </pc226:cmChg>
            <pc226:cmChg xmlns:pc226="http://schemas.microsoft.com/office/powerpoint/2022/06/main/command" chg="del mod">
              <pc226:chgData name="Vega, Francisco" userId="bf52d2d5-66d8-4987-8404-ccc0e6eed96e" providerId="ADAL" clId="{D51C3820-EC17-4146-A3F3-96574DE6CD9E}" dt="2024-07-08T20:16:54.191" v="4080"/>
              <pc2:cmMkLst xmlns:pc2="http://schemas.microsoft.com/office/powerpoint/2019/9/main/command">
                <pc:docMk/>
                <pc:sldMk cId="670040403" sldId="337"/>
                <pc2:cmMk id="{38E77761-D3E9-435B-9D42-67598C7C1958}"/>
              </pc2:cmMkLst>
            </pc226:cmChg>
          </p:ext>
        </pc:extLst>
      </pc:sldChg>
      <pc:sldChg chg="del">
        <pc:chgData name="Vega, Francisco" userId="bf52d2d5-66d8-4987-8404-ccc0e6eed96e" providerId="ADAL" clId="{D51C3820-EC17-4146-A3F3-96574DE6CD9E}" dt="2024-06-28T22:47:24.894" v="841" actId="47"/>
        <pc:sldMkLst>
          <pc:docMk/>
          <pc:sldMk cId="603074856" sldId="338"/>
        </pc:sldMkLst>
      </pc:sldChg>
      <pc:sldChg chg="del">
        <pc:chgData name="Vega, Francisco" userId="bf52d2d5-66d8-4987-8404-ccc0e6eed96e" providerId="ADAL" clId="{D51C3820-EC17-4146-A3F3-96574DE6CD9E}" dt="2024-06-28T22:47:08.657" v="839" actId="47"/>
        <pc:sldMkLst>
          <pc:docMk/>
          <pc:sldMk cId="372019140" sldId="339"/>
        </pc:sldMkLst>
      </pc:sldChg>
      <pc:sldChg chg="modSp mod delCm modCm">
        <pc:chgData name="Vega, Francisco" userId="bf52d2d5-66d8-4987-8404-ccc0e6eed96e" providerId="ADAL" clId="{D51C3820-EC17-4146-A3F3-96574DE6CD9E}" dt="2024-07-05T22:45:47.189" v="3906"/>
        <pc:sldMkLst>
          <pc:docMk/>
          <pc:sldMk cId="2507430878" sldId="340"/>
        </pc:sldMkLst>
        <pc:spChg chg="mod">
          <ac:chgData name="Vega, Francisco" userId="bf52d2d5-66d8-4987-8404-ccc0e6eed96e" providerId="ADAL" clId="{D51C3820-EC17-4146-A3F3-96574DE6CD9E}" dt="2024-07-05T22:45:38.375" v="3904" actId="14100"/>
          <ac:spMkLst>
            <pc:docMk/>
            <pc:sldMk cId="2507430878" sldId="340"/>
            <ac:spMk id="2" creationId="{B32C92B0-4E6F-2796-0819-2A58509E7169}"/>
          </ac:spMkLst>
        </pc:spChg>
        <pc:spChg chg="mod">
          <ac:chgData name="Vega, Francisco" userId="bf52d2d5-66d8-4987-8404-ccc0e6eed96e" providerId="ADAL" clId="{D51C3820-EC17-4146-A3F3-96574DE6CD9E}" dt="2024-07-05T22:45:33.324" v="3903" actId="1076"/>
          <ac:spMkLst>
            <pc:docMk/>
            <pc:sldMk cId="2507430878" sldId="340"/>
            <ac:spMk id="3" creationId="{6A85B991-1FEF-28B8-9D75-02DF4161BA22}"/>
          </ac:spMkLst>
        </pc:spChg>
        <pc:extLst>
          <p:ext xmlns:p="http://schemas.openxmlformats.org/presentationml/2006/main" uri="{D6D511B9-2390-475A-947B-AFAB55BFBCF1}">
            <pc226:cmChg xmlns:pc226="http://schemas.microsoft.com/office/powerpoint/2022/06/main/command" chg="del mod">
              <pc226:chgData name="Vega, Francisco" userId="bf52d2d5-66d8-4987-8404-ccc0e6eed96e" providerId="ADAL" clId="{D51C3820-EC17-4146-A3F3-96574DE6CD9E}" dt="2024-07-05T22:45:47.189" v="3906"/>
              <pc2:cmMkLst xmlns:pc2="http://schemas.microsoft.com/office/powerpoint/2019/9/main/command">
                <pc:docMk/>
                <pc:sldMk cId="2507430878" sldId="340"/>
                <pc2:cmMk id="{EF21081C-14A7-4CF9-959E-919A92550401}"/>
              </pc2:cmMkLst>
            </pc226:cmChg>
            <pc226:cmChg xmlns:pc226="http://schemas.microsoft.com/office/powerpoint/2022/06/main/command" chg="del">
              <pc226:chgData name="Vega, Francisco" userId="bf52d2d5-66d8-4987-8404-ccc0e6eed96e" providerId="ADAL" clId="{D51C3820-EC17-4146-A3F3-96574DE6CD9E}" dt="2024-07-03T20:59:06.519" v="1321"/>
              <pc2:cmMkLst xmlns:pc2="http://schemas.microsoft.com/office/powerpoint/2019/9/main/command">
                <pc:docMk/>
                <pc:sldMk cId="2507430878" sldId="340"/>
                <pc2:cmMk id="{7D5B0B28-E3C9-4638-9222-34050D8E09B0}"/>
              </pc2:cmMkLst>
            </pc226:cmChg>
          </p:ext>
        </pc:extLst>
      </pc:sldChg>
      <pc:sldChg chg="addSp delSp modSp add mod ord">
        <pc:chgData name="Vega, Francisco" userId="bf52d2d5-66d8-4987-8404-ccc0e6eed96e" providerId="ADAL" clId="{D51C3820-EC17-4146-A3F3-96574DE6CD9E}" dt="2024-07-03T22:30:53.883" v="2272" actId="1076"/>
        <pc:sldMkLst>
          <pc:docMk/>
          <pc:sldMk cId="680509598" sldId="341"/>
        </pc:sldMkLst>
        <pc:spChg chg="mod">
          <ac:chgData name="Vega, Francisco" userId="bf52d2d5-66d8-4987-8404-ccc0e6eed96e" providerId="ADAL" clId="{D51C3820-EC17-4146-A3F3-96574DE6CD9E}" dt="2024-06-28T22:32:00.323" v="154" actId="255"/>
          <ac:spMkLst>
            <pc:docMk/>
            <pc:sldMk cId="680509598" sldId="341"/>
            <ac:spMk id="2" creationId="{B743D613-BA29-F0E7-BAEA-54C920CC8F4E}"/>
          </ac:spMkLst>
        </pc:spChg>
        <pc:spChg chg="mod">
          <ac:chgData name="Vega, Francisco" userId="bf52d2d5-66d8-4987-8404-ccc0e6eed96e" providerId="ADAL" clId="{D51C3820-EC17-4146-A3F3-96574DE6CD9E}" dt="2024-07-03T22:30:53.883" v="2272" actId="1076"/>
          <ac:spMkLst>
            <pc:docMk/>
            <pc:sldMk cId="680509598" sldId="341"/>
            <ac:spMk id="3" creationId="{3212A2BC-F9BC-BAC6-3575-5C0856D8D9FE}"/>
          </ac:spMkLst>
        </pc:spChg>
        <pc:spChg chg="del mod">
          <ac:chgData name="Vega, Francisco" userId="bf52d2d5-66d8-4987-8404-ccc0e6eed96e" providerId="ADAL" clId="{D51C3820-EC17-4146-A3F3-96574DE6CD9E}" dt="2024-06-28T22:33:39.897" v="205" actId="478"/>
          <ac:spMkLst>
            <pc:docMk/>
            <pc:sldMk cId="680509598" sldId="341"/>
            <ac:spMk id="4" creationId="{A1C5EF6C-3EEF-5F79-C08B-8F4C4D0B164E}"/>
          </ac:spMkLst>
        </pc:spChg>
        <pc:spChg chg="del">
          <ac:chgData name="Vega, Francisco" userId="bf52d2d5-66d8-4987-8404-ccc0e6eed96e" providerId="ADAL" clId="{D51C3820-EC17-4146-A3F3-96574DE6CD9E}" dt="2024-06-28T22:28:49.873" v="82" actId="478"/>
          <ac:spMkLst>
            <pc:docMk/>
            <pc:sldMk cId="680509598" sldId="341"/>
            <ac:spMk id="5" creationId="{FA1CC7B1-0068-531F-A562-5A66203E1562}"/>
          </ac:spMkLst>
        </pc:spChg>
        <pc:spChg chg="add del mod">
          <ac:chgData name="Vega, Francisco" userId="bf52d2d5-66d8-4987-8404-ccc0e6eed96e" providerId="ADAL" clId="{D51C3820-EC17-4146-A3F3-96574DE6CD9E}" dt="2024-06-28T22:33:56.045" v="208" actId="478"/>
          <ac:spMkLst>
            <pc:docMk/>
            <pc:sldMk cId="680509598" sldId="341"/>
            <ac:spMk id="7" creationId="{1BA01971-5226-2C78-2C51-D8E6EA8781DE}"/>
          </ac:spMkLst>
        </pc:spChg>
        <pc:spChg chg="add del mod">
          <ac:chgData name="Vega, Francisco" userId="bf52d2d5-66d8-4987-8404-ccc0e6eed96e" providerId="ADAL" clId="{D51C3820-EC17-4146-A3F3-96574DE6CD9E}" dt="2024-06-28T22:34:50.213" v="214"/>
          <ac:spMkLst>
            <pc:docMk/>
            <pc:sldMk cId="680509598" sldId="341"/>
            <ac:spMk id="8" creationId="{16E02810-FFF6-EAD1-5A3A-9BE3A98099DA}"/>
          </ac:spMkLst>
        </pc:spChg>
        <pc:spChg chg="add mod">
          <ac:chgData name="Vega, Francisco" userId="bf52d2d5-66d8-4987-8404-ccc0e6eed96e" providerId="ADAL" clId="{D51C3820-EC17-4146-A3F3-96574DE6CD9E}" dt="2024-06-28T22:46:08.547" v="835" actId="20577"/>
          <ac:spMkLst>
            <pc:docMk/>
            <pc:sldMk cId="680509598" sldId="341"/>
            <ac:spMk id="9" creationId="{EB83564A-4102-4145-7DB1-93EB3221B50C}"/>
          </ac:spMkLst>
        </pc:spChg>
        <pc:picChg chg="add mod">
          <ac:chgData name="Vega, Francisco" userId="bf52d2d5-66d8-4987-8404-ccc0e6eed96e" providerId="ADAL" clId="{D51C3820-EC17-4146-A3F3-96574DE6CD9E}" dt="2024-06-28T22:45:33.193" v="821" actId="1076"/>
          <ac:picMkLst>
            <pc:docMk/>
            <pc:sldMk cId="680509598" sldId="341"/>
            <ac:picMk id="1026" creationId="{4E9111FD-159D-8BCF-D510-F666CFFD4B03}"/>
          </ac:picMkLst>
        </pc:picChg>
      </pc:sldChg>
      <pc:sldChg chg="modSp add del mod ord">
        <pc:chgData name="Vega, Francisco" userId="bf52d2d5-66d8-4987-8404-ccc0e6eed96e" providerId="ADAL" clId="{D51C3820-EC17-4146-A3F3-96574DE6CD9E}" dt="2024-06-28T22:28:27.404" v="77" actId="47"/>
        <pc:sldMkLst>
          <pc:docMk/>
          <pc:sldMk cId="2801029907" sldId="341"/>
        </pc:sldMkLst>
        <pc:spChg chg="mod">
          <ac:chgData name="Vega, Francisco" userId="bf52d2d5-66d8-4987-8404-ccc0e6eed96e" providerId="ADAL" clId="{D51C3820-EC17-4146-A3F3-96574DE6CD9E}" dt="2024-06-17T22:45:45.731" v="76" actId="27636"/>
          <ac:spMkLst>
            <pc:docMk/>
            <pc:sldMk cId="2801029907" sldId="341"/>
            <ac:spMk id="10" creationId="{52167779-37AF-233F-9C13-11F2D5A77F54}"/>
          </ac:spMkLst>
        </pc:spChg>
      </pc:sldChg>
      <pc:sldChg chg="addSp delSp modSp add mod">
        <pc:chgData name="Vega, Francisco" userId="bf52d2d5-66d8-4987-8404-ccc0e6eed96e" providerId="ADAL" clId="{D51C3820-EC17-4146-A3F3-96574DE6CD9E}" dt="2024-07-03T22:54:28.594" v="2707" actId="20577"/>
        <pc:sldMkLst>
          <pc:docMk/>
          <pc:sldMk cId="2496682346" sldId="342"/>
        </pc:sldMkLst>
        <pc:spChg chg="mod">
          <ac:chgData name="Vega, Francisco" userId="bf52d2d5-66d8-4987-8404-ccc0e6eed96e" providerId="ADAL" clId="{D51C3820-EC17-4146-A3F3-96574DE6CD9E}" dt="2024-07-03T22:29:48.914" v="2267" actId="1076"/>
          <ac:spMkLst>
            <pc:docMk/>
            <pc:sldMk cId="2496682346" sldId="342"/>
            <ac:spMk id="2" creationId="{B743D613-BA29-F0E7-BAEA-54C920CC8F4E}"/>
          </ac:spMkLst>
        </pc:spChg>
        <pc:spChg chg="mod">
          <ac:chgData name="Vega, Francisco" userId="bf52d2d5-66d8-4987-8404-ccc0e6eed96e" providerId="ADAL" clId="{D51C3820-EC17-4146-A3F3-96574DE6CD9E}" dt="2024-07-03T22:30:27.065" v="2271" actId="1076"/>
          <ac:spMkLst>
            <pc:docMk/>
            <pc:sldMk cId="2496682346" sldId="342"/>
            <ac:spMk id="3" creationId="{3212A2BC-F9BC-BAC6-3575-5C0856D8D9FE}"/>
          </ac:spMkLst>
        </pc:spChg>
        <pc:spChg chg="mod">
          <ac:chgData name="Vega, Francisco" userId="bf52d2d5-66d8-4987-8404-ccc0e6eed96e" providerId="ADAL" clId="{D51C3820-EC17-4146-A3F3-96574DE6CD9E}" dt="2024-07-03T22:54:28.594" v="2707" actId="20577"/>
          <ac:spMkLst>
            <pc:docMk/>
            <pc:sldMk cId="2496682346" sldId="342"/>
            <ac:spMk id="9" creationId="{EB83564A-4102-4145-7DB1-93EB3221B50C}"/>
          </ac:spMkLst>
        </pc:spChg>
        <pc:picChg chg="add del mod">
          <ac:chgData name="Vega, Francisco" userId="bf52d2d5-66d8-4987-8404-ccc0e6eed96e" providerId="ADAL" clId="{D51C3820-EC17-4146-A3F3-96574DE6CD9E}" dt="2024-07-03T21:16:02.794" v="1735" actId="478"/>
          <ac:picMkLst>
            <pc:docMk/>
            <pc:sldMk cId="2496682346" sldId="342"/>
            <ac:picMk id="5" creationId="{F160AA03-D7AE-BD0E-8264-8D9996639EBF}"/>
          </ac:picMkLst>
        </pc:picChg>
        <pc:picChg chg="add mod modCrop">
          <ac:chgData name="Vega, Francisco" userId="bf52d2d5-66d8-4987-8404-ccc0e6eed96e" providerId="ADAL" clId="{D51C3820-EC17-4146-A3F3-96574DE6CD9E}" dt="2024-07-03T21:54:42.573" v="1914" actId="14100"/>
          <ac:picMkLst>
            <pc:docMk/>
            <pc:sldMk cId="2496682346" sldId="342"/>
            <ac:picMk id="7" creationId="{A263B50B-32F2-7957-681E-88D3D308243D}"/>
          </ac:picMkLst>
        </pc:picChg>
        <pc:picChg chg="del">
          <ac:chgData name="Vega, Francisco" userId="bf52d2d5-66d8-4987-8404-ccc0e6eed96e" providerId="ADAL" clId="{D51C3820-EC17-4146-A3F3-96574DE6CD9E}" dt="2024-06-28T23:10:08.003" v="1320" actId="478"/>
          <ac:picMkLst>
            <pc:docMk/>
            <pc:sldMk cId="2496682346" sldId="342"/>
            <ac:picMk id="1026" creationId="{4E9111FD-159D-8BCF-D510-F666CFFD4B03}"/>
          </ac:picMkLst>
        </pc:picChg>
      </pc:sldChg>
      <pc:sldChg chg="addSp delSp modSp add mod ord delCm modCm">
        <pc:chgData name="Vega, Francisco" userId="bf52d2d5-66d8-4987-8404-ccc0e6eed96e" providerId="ADAL" clId="{D51C3820-EC17-4146-A3F3-96574DE6CD9E}" dt="2024-07-08T20:16:38.515" v="4079"/>
        <pc:sldMkLst>
          <pc:docMk/>
          <pc:sldMk cId="508010090" sldId="343"/>
        </pc:sldMkLst>
        <pc:spChg chg="mod">
          <ac:chgData name="Vega, Francisco" userId="bf52d2d5-66d8-4987-8404-ccc0e6eed96e" providerId="ADAL" clId="{D51C3820-EC17-4146-A3F3-96574DE6CD9E}" dt="2024-07-03T22:32:12.122" v="2291" actId="20577"/>
          <ac:spMkLst>
            <pc:docMk/>
            <pc:sldMk cId="508010090" sldId="343"/>
            <ac:spMk id="2" creationId="{B743D613-BA29-F0E7-BAEA-54C920CC8F4E}"/>
          </ac:spMkLst>
        </pc:spChg>
        <pc:spChg chg="mod">
          <ac:chgData name="Vega, Francisco" userId="bf52d2d5-66d8-4987-8404-ccc0e6eed96e" providerId="ADAL" clId="{D51C3820-EC17-4146-A3F3-96574DE6CD9E}" dt="2024-07-03T23:36:03.507" v="2740" actId="20577"/>
          <ac:spMkLst>
            <pc:docMk/>
            <pc:sldMk cId="508010090" sldId="343"/>
            <ac:spMk id="9" creationId="{EB83564A-4102-4145-7DB1-93EB3221B50C}"/>
          </ac:spMkLst>
        </pc:spChg>
        <pc:picChg chg="add mod">
          <ac:chgData name="Vega, Francisco" userId="bf52d2d5-66d8-4987-8404-ccc0e6eed96e" providerId="ADAL" clId="{D51C3820-EC17-4146-A3F3-96574DE6CD9E}" dt="2024-07-03T22:47:32.728" v="2295" actId="14100"/>
          <ac:picMkLst>
            <pc:docMk/>
            <pc:sldMk cId="508010090" sldId="343"/>
            <ac:picMk id="5" creationId="{9DDDA6EB-7913-D963-C5B3-2CE41AF43D36}"/>
          </ac:picMkLst>
        </pc:picChg>
        <pc:picChg chg="del">
          <ac:chgData name="Vega, Francisco" userId="bf52d2d5-66d8-4987-8404-ccc0e6eed96e" providerId="ADAL" clId="{D51C3820-EC17-4146-A3F3-96574DE6CD9E}" dt="2024-07-03T22:47:03.435" v="2292" actId="478"/>
          <ac:picMkLst>
            <pc:docMk/>
            <pc:sldMk cId="508010090" sldId="343"/>
            <ac:picMk id="7" creationId="{A263B50B-32F2-7957-681E-88D3D308243D}"/>
          </ac:picMkLst>
        </pc:picChg>
        <pc:extLst>
          <p:ext xmlns:p="http://schemas.openxmlformats.org/presentationml/2006/main" uri="{D6D511B9-2390-475A-947B-AFAB55BFBCF1}">
            <pc226:cmChg xmlns:pc226="http://schemas.microsoft.com/office/powerpoint/2022/06/main/command" chg="del mod">
              <pc226:chgData name="Vega, Francisco" userId="bf52d2d5-66d8-4987-8404-ccc0e6eed96e" providerId="ADAL" clId="{D51C3820-EC17-4146-A3F3-96574DE6CD9E}" dt="2024-07-08T20:16:38.515" v="4079"/>
              <pc2:cmMkLst xmlns:pc2="http://schemas.microsoft.com/office/powerpoint/2019/9/main/command">
                <pc:docMk/>
                <pc:sldMk cId="508010090" sldId="343"/>
                <pc2:cmMk id="{71776F30-D130-48C3-8697-BD86124B0064}"/>
              </pc2:cmMkLst>
            </pc226:cmChg>
          </p:ext>
        </pc:extLst>
      </pc:sldChg>
      <pc:sldChg chg="modSp add del mod">
        <pc:chgData name="Vega, Francisco" userId="bf52d2d5-66d8-4987-8404-ccc0e6eed96e" providerId="ADAL" clId="{D51C3820-EC17-4146-A3F3-96574DE6CD9E}" dt="2024-07-03T22:29:57.735" v="2269" actId="47"/>
        <pc:sldMkLst>
          <pc:docMk/>
          <pc:sldMk cId="3576284937" sldId="343"/>
        </pc:sldMkLst>
        <pc:spChg chg="mod">
          <ac:chgData name="Vega, Francisco" userId="bf52d2d5-66d8-4987-8404-ccc0e6eed96e" providerId="ADAL" clId="{D51C3820-EC17-4146-A3F3-96574DE6CD9E}" dt="2024-07-03T22:28:18.818" v="2259" actId="313"/>
          <ac:spMkLst>
            <pc:docMk/>
            <pc:sldMk cId="3576284937" sldId="343"/>
            <ac:spMk id="2" creationId="{B743D613-BA29-F0E7-BAEA-54C920CC8F4E}"/>
          </ac:spMkLst>
        </pc:spChg>
      </pc:sldChg>
      <pc:sldChg chg="modSp add del mod">
        <pc:chgData name="Vega, Francisco" userId="bf52d2d5-66d8-4987-8404-ccc0e6eed96e" providerId="ADAL" clId="{D51C3820-EC17-4146-A3F3-96574DE6CD9E}" dt="2024-07-03T22:29:55.465" v="2268" actId="47"/>
        <pc:sldMkLst>
          <pc:docMk/>
          <pc:sldMk cId="3142122324" sldId="344"/>
        </pc:sldMkLst>
        <pc:spChg chg="mod">
          <ac:chgData name="Vega, Francisco" userId="bf52d2d5-66d8-4987-8404-ccc0e6eed96e" providerId="ADAL" clId="{D51C3820-EC17-4146-A3F3-96574DE6CD9E}" dt="2024-07-03T22:29:31.316" v="2265" actId="1076"/>
          <ac:spMkLst>
            <pc:docMk/>
            <pc:sldMk cId="3142122324" sldId="344"/>
            <ac:spMk id="2" creationId="{B743D613-BA29-F0E7-BAEA-54C920CC8F4E}"/>
          </ac:spMkLst>
        </pc:spChg>
        <pc:spChg chg="mod">
          <ac:chgData name="Vega, Francisco" userId="bf52d2d5-66d8-4987-8404-ccc0e6eed96e" providerId="ADAL" clId="{D51C3820-EC17-4146-A3F3-96574DE6CD9E}" dt="2024-07-03T22:29:25.728" v="2264" actId="1076"/>
          <ac:spMkLst>
            <pc:docMk/>
            <pc:sldMk cId="3142122324" sldId="344"/>
            <ac:spMk id="3" creationId="{3212A2BC-F9BC-BAC6-3575-5C0856D8D9FE}"/>
          </ac:spMkLst>
        </pc:spChg>
      </pc:sldChg>
      <pc:sldChg chg="addSp delSp modSp add mod setBg">
        <pc:chgData name="Vega, Francisco" userId="bf52d2d5-66d8-4987-8404-ccc0e6eed96e" providerId="ADAL" clId="{D51C3820-EC17-4146-A3F3-96574DE6CD9E}" dt="2024-07-08T20:43:52.462" v="4089" actId="1076"/>
        <pc:sldMkLst>
          <pc:docMk/>
          <pc:sldMk cId="3400852003" sldId="344"/>
        </pc:sldMkLst>
        <pc:spChg chg="mod ord">
          <ac:chgData name="Vega, Francisco" userId="bf52d2d5-66d8-4987-8404-ccc0e6eed96e" providerId="ADAL" clId="{D51C3820-EC17-4146-A3F3-96574DE6CD9E}" dt="2024-07-08T20:43:44.343" v="4087" actId="26606"/>
          <ac:spMkLst>
            <pc:docMk/>
            <pc:sldMk cId="3400852003" sldId="344"/>
            <ac:spMk id="2" creationId="{B743D613-BA29-F0E7-BAEA-54C920CC8F4E}"/>
          </ac:spMkLst>
        </pc:spChg>
        <pc:spChg chg="mod">
          <ac:chgData name="Vega, Francisco" userId="bf52d2d5-66d8-4987-8404-ccc0e6eed96e" providerId="ADAL" clId="{D51C3820-EC17-4146-A3F3-96574DE6CD9E}" dt="2024-07-08T20:43:44.343" v="4087" actId="26606"/>
          <ac:spMkLst>
            <pc:docMk/>
            <pc:sldMk cId="3400852003" sldId="344"/>
            <ac:spMk id="3" creationId="{3212A2BC-F9BC-BAC6-3575-5C0856D8D9FE}"/>
          </ac:spMkLst>
        </pc:spChg>
        <pc:spChg chg="del">
          <ac:chgData name="Vega, Francisco" userId="bf52d2d5-66d8-4987-8404-ccc0e6eed96e" providerId="ADAL" clId="{D51C3820-EC17-4146-A3F3-96574DE6CD9E}" dt="2024-07-03T23:33:43.213" v="2734" actId="478"/>
          <ac:spMkLst>
            <pc:docMk/>
            <pc:sldMk cId="3400852003" sldId="344"/>
            <ac:spMk id="9" creationId="{EB83564A-4102-4145-7DB1-93EB3221B50C}"/>
          </ac:spMkLst>
        </pc:spChg>
        <pc:spChg chg="add del">
          <ac:chgData name="Vega, Francisco" userId="bf52d2d5-66d8-4987-8404-ccc0e6eed96e" providerId="ADAL" clId="{D51C3820-EC17-4146-A3F3-96574DE6CD9E}" dt="2024-07-08T20:43:44.343" v="4087" actId="26606"/>
          <ac:spMkLst>
            <pc:docMk/>
            <pc:sldMk cId="3400852003" sldId="344"/>
            <ac:spMk id="10" creationId="{A8384FB5-9ADC-4DDC-881B-597D56F5B15D}"/>
          </ac:spMkLst>
        </pc:spChg>
        <pc:spChg chg="add del">
          <ac:chgData name="Vega, Francisco" userId="bf52d2d5-66d8-4987-8404-ccc0e6eed96e" providerId="ADAL" clId="{D51C3820-EC17-4146-A3F3-96574DE6CD9E}" dt="2024-07-08T20:43:44.343" v="4087" actId="26606"/>
          <ac:spMkLst>
            <pc:docMk/>
            <pc:sldMk cId="3400852003" sldId="344"/>
            <ac:spMk id="12" creationId="{1199E1B1-A8C0-4FE8-A5A8-1CB41D69F857}"/>
          </ac:spMkLst>
        </pc:spChg>
        <pc:spChg chg="add del">
          <ac:chgData name="Vega, Francisco" userId="bf52d2d5-66d8-4987-8404-ccc0e6eed96e" providerId="ADAL" clId="{D51C3820-EC17-4146-A3F3-96574DE6CD9E}" dt="2024-07-08T20:43:44.343" v="4087" actId="26606"/>
          <ac:spMkLst>
            <pc:docMk/>
            <pc:sldMk cId="3400852003" sldId="344"/>
            <ac:spMk id="14" creationId="{84A8DE83-DE75-4B41-9DB4-A7EC0B0DEC0B}"/>
          </ac:spMkLst>
        </pc:spChg>
        <pc:spChg chg="add del">
          <ac:chgData name="Vega, Francisco" userId="bf52d2d5-66d8-4987-8404-ccc0e6eed96e" providerId="ADAL" clId="{D51C3820-EC17-4146-A3F3-96574DE6CD9E}" dt="2024-07-08T20:43:44.343" v="4087" actId="26606"/>
          <ac:spMkLst>
            <pc:docMk/>
            <pc:sldMk cId="3400852003" sldId="344"/>
            <ac:spMk id="16" creationId="{A7009A0A-BEF5-4EAC-AF15-E4F9F002E239}"/>
          </ac:spMkLst>
        </pc:spChg>
        <pc:picChg chg="add mod">
          <ac:chgData name="Vega, Francisco" userId="bf52d2d5-66d8-4987-8404-ccc0e6eed96e" providerId="ADAL" clId="{D51C3820-EC17-4146-A3F3-96574DE6CD9E}" dt="2024-07-08T20:43:52.462" v="4089" actId="1076"/>
          <ac:picMkLst>
            <pc:docMk/>
            <pc:sldMk cId="3400852003" sldId="344"/>
            <ac:picMk id="5" creationId="{5AC632D4-6B7B-7877-C6D3-58739DC60B19}"/>
          </ac:picMkLst>
        </pc:picChg>
        <pc:picChg chg="del">
          <ac:chgData name="Vega, Francisco" userId="bf52d2d5-66d8-4987-8404-ccc0e6eed96e" providerId="ADAL" clId="{D51C3820-EC17-4146-A3F3-96574DE6CD9E}" dt="2024-07-03T23:29:40.311" v="2733" actId="478"/>
          <ac:picMkLst>
            <pc:docMk/>
            <pc:sldMk cId="3400852003" sldId="344"/>
            <ac:picMk id="5" creationId="{9DDDA6EB-7913-D963-C5B3-2CE41AF43D36}"/>
          </ac:picMkLst>
        </pc:picChg>
        <pc:picChg chg="add del mod">
          <ac:chgData name="Vega, Francisco" userId="bf52d2d5-66d8-4987-8404-ccc0e6eed96e" providerId="ADAL" clId="{D51C3820-EC17-4146-A3F3-96574DE6CD9E}" dt="2024-07-08T20:42:47.966" v="4082" actId="478"/>
          <ac:picMkLst>
            <pc:docMk/>
            <pc:sldMk cId="3400852003" sldId="344"/>
            <ac:picMk id="6" creationId="{F0DD26BC-B123-BCD3-C77D-534B25492475}"/>
          </ac:picMkLst>
        </pc:picChg>
      </pc:sldChg>
      <pc:sldChg chg="addSp delSp modSp add mod">
        <pc:chgData name="Vega, Francisco" userId="bf52d2d5-66d8-4987-8404-ccc0e6eed96e" providerId="ADAL" clId="{D51C3820-EC17-4146-A3F3-96574DE6CD9E}" dt="2024-07-05T19:48:28.671" v="3854" actId="20577"/>
        <pc:sldMkLst>
          <pc:docMk/>
          <pc:sldMk cId="824520042" sldId="345"/>
        </pc:sldMkLst>
        <pc:spChg chg="add del mod">
          <ac:chgData name="Vega, Francisco" userId="bf52d2d5-66d8-4987-8404-ccc0e6eed96e" providerId="ADAL" clId="{D51C3820-EC17-4146-A3F3-96574DE6CD9E}" dt="2024-07-05T18:25:35.067" v="3194" actId="478"/>
          <ac:spMkLst>
            <pc:docMk/>
            <pc:sldMk cId="824520042" sldId="345"/>
            <ac:spMk id="4" creationId="{3A6546FA-3CD6-A581-ED3C-9EB955802883}"/>
          </ac:spMkLst>
        </pc:spChg>
        <pc:spChg chg="add del mod">
          <ac:chgData name="Vega, Francisco" userId="bf52d2d5-66d8-4987-8404-ccc0e6eed96e" providerId="ADAL" clId="{D51C3820-EC17-4146-A3F3-96574DE6CD9E}" dt="2024-07-05T18:29:33.255" v="3203" actId="478"/>
          <ac:spMkLst>
            <pc:docMk/>
            <pc:sldMk cId="824520042" sldId="345"/>
            <ac:spMk id="6" creationId="{49C02006-79B7-EF26-4B88-BF8168C3FE36}"/>
          </ac:spMkLst>
        </pc:spChg>
        <pc:spChg chg="mod">
          <ac:chgData name="Vega, Francisco" userId="bf52d2d5-66d8-4987-8404-ccc0e6eed96e" providerId="ADAL" clId="{D51C3820-EC17-4146-A3F3-96574DE6CD9E}" dt="2024-07-05T19:48:28.671" v="3854" actId="20577"/>
          <ac:spMkLst>
            <pc:docMk/>
            <pc:sldMk cId="824520042" sldId="345"/>
            <ac:spMk id="9" creationId="{EB83564A-4102-4145-7DB1-93EB3221B50C}"/>
          </ac:spMkLst>
        </pc:spChg>
        <pc:picChg chg="del">
          <ac:chgData name="Vega, Francisco" userId="bf52d2d5-66d8-4987-8404-ccc0e6eed96e" providerId="ADAL" clId="{D51C3820-EC17-4146-A3F3-96574DE6CD9E}" dt="2024-07-05T17:52:58.838" v="2916" actId="478"/>
          <ac:picMkLst>
            <pc:docMk/>
            <pc:sldMk cId="824520042" sldId="345"/>
            <ac:picMk id="5" creationId="{9DDDA6EB-7913-D963-C5B3-2CE41AF43D36}"/>
          </ac:picMkLst>
        </pc:picChg>
        <pc:picChg chg="add del mod">
          <ac:chgData name="Vega, Francisco" userId="bf52d2d5-66d8-4987-8404-ccc0e6eed96e" providerId="ADAL" clId="{D51C3820-EC17-4146-A3F3-96574DE6CD9E}" dt="2024-07-05T18:31:03.745" v="3208" actId="478"/>
          <ac:picMkLst>
            <pc:docMk/>
            <pc:sldMk cId="824520042" sldId="345"/>
            <ac:picMk id="1026" creationId="{F89F1300-A4A3-6D4A-03EF-DFB9BDE562C3}"/>
          </ac:picMkLst>
        </pc:picChg>
        <pc:picChg chg="add mod">
          <ac:chgData name="Vega, Francisco" userId="bf52d2d5-66d8-4987-8404-ccc0e6eed96e" providerId="ADAL" clId="{D51C3820-EC17-4146-A3F3-96574DE6CD9E}" dt="2024-07-05T18:38:43.779" v="3212" actId="14100"/>
          <ac:picMkLst>
            <pc:docMk/>
            <pc:sldMk cId="824520042" sldId="345"/>
            <ac:picMk id="1028" creationId="{46FEAB55-F3AC-7DF4-84CC-C850B9EDC460}"/>
          </ac:picMkLst>
        </pc:picChg>
      </pc:sldChg>
      <pc:sldChg chg="addSp delSp modSp add mod ord delCm modCm">
        <pc:chgData name="Vega, Francisco" userId="bf52d2d5-66d8-4987-8404-ccc0e6eed96e" providerId="ADAL" clId="{D51C3820-EC17-4146-A3F3-96574DE6CD9E}" dt="2024-07-08T20:16:18.222" v="4078"/>
        <pc:sldMkLst>
          <pc:docMk/>
          <pc:sldMk cId="2283751562" sldId="346"/>
        </pc:sldMkLst>
        <pc:spChg chg="del">
          <ac:chgData name="Vega, Francisco" userId="bf52d2d5-66d8-4987-8404-ccc0e6eed96e" providerId="ADAL" clId="{D51C3820-EC17-4146-A3F3-96574DE6CD9E}" dt="2024-07-05T17:08:56.324" v="2807" actId="478"/>
          <ac:spMkLst>
            <pc:docMk/>
            <pc:sldMk cId="2283751562" sldId="346"/>
            <ac:spMk id="2" creationId="{98DC5B07-DC72-D884-C710-FC9ED481DE36}"/>
          </ac:spMkLst>
        </pc:spChg>
        <pc:spChg chg="del">
          <ac:chgData name="Vega, Francisco" userId="bf52d2d5-66d8-4987-8404-ccc0e6eed96e" providerId="ADAL" clId="{D51C3820-EC17-4146-A3F3-96574DE6CD9E}" dt="2024-07-05T17:08:53.896" v="2805" actId="478"/>
          <ac:spMkLst>
            <pc:docMk/>
            <pc:sldMk cId="2283751562" sldId="346"/>
            <ac:spMk id="3" creationId="{9A0F195B-C684-6640-5DBC-D2B29EA5D5D1}"/>
          </ac:spMkLst>
        </pc:spChg>
        <pc:spChg chg="del">
          <ac:chgData name="Vega, Francisco" userId="bf52d2d5-66d8-4987-8404-ccc0e6eed96e" providerId="ADAL" clId="{D51C3820-EC17-4146-A3F3-96574DE6CD9E}" dt="2024-07-05T17:09:00.317" v="2809" actId="478"/>
          <ac:spMkLst>
            <pc:docMk/>
            <pc:sldMk cId="2283751562" sldId="346"/>
            <ac:spMk id="4" creationId="{805FA0E4-CAF3-2AA9-D746-174EA4632B09}"/>
          </ac:spMkLst>
        </pc:spChg>
        <pc:spChg chg="del">
          <ac:chgData name="Vega, Francisco" userId="bf52d2d5-66d8-4987-8404-ccc0e6eed96e" providerId="ADAL" clId="{D51C3820-EC17-4146-A3F3-96574DE6CD9E}" dt="2024-07-05T17:09:34.414" v="2820" actId="478"/>
          <ac:spMkLst>
            <pc:docMk/>
            <pc:sldMk cId="2283751562" sldId="346"/>
            <ac:spMk id="5" creationId="{1A2E7E57-218B-E321-EE7D-7041080B3769}"/>
          </ac:spMkLst>
        </pc:spChg>
        <pc:spChg chg="del">
          <ac:chgData name="Vega, Francisco" userId="bf52d2d5-66d8-4987-8404-ccc0e6eed96e" providerId="ADAL" clId="{D51C3820-EC17-4146-A3F3-96574DE6CD9E}" dt="2024-07-05T17:10:14.062" v="2828" actId="478"/>
          <ac:spMkLst>
            <pc:docMk/>
            <pc:sldMk cId="2283751562" sldId="346"/>
            <ac:spMk id="6" creationId="{DB7DD7FA-947D-3B16-D193-FDB74259718F}"/>
          </ac:spMkLst>
        </pc:spChg>
        <pc:spChg chg="del">
          <ac:chgData name="Vega, Francisco" userId="bf52d2d5-66d8-4987-8404-ccc0e6eed96e" providerId="ADAL" clId="{D51C3820-EC17-4146-A3F3-96574DE6CD9E}" dt="2024-07-05T17:09:37.482" v="2822" actId="478"/>
          <ac:spMkLst>
            <pc:docMk/>
            <pc:sldMk cId="2283751562" sldId="346"/>
            <ac:spMk id="7" creationId="{C7213EC3-1862-9E0B-498F-5CBCC440177E}"/>
          </ac:spMkLst>
        </pc:spChg>
        <pc:spChg chg="del mod">
          <ac:chgData name="Vega, Francisco" userId="bf52d2d5-66d8-4987-8404-ccc0e6eed96e" providerId="ADAL" clId="{D51C3820-EC17-4146-A3F3-96574DE6CD9E}" dt="2024-07-05T17:09:30.101" v="2818" actId="478"/>
          <ac:spMkLst>
            <pc:docMk/>
            <pc:sldMk cId="2283751562" sldId="346"/>
            <ac:spMk id="8" creationId="{9FCD7D5C-54C5-4C76-814E-DC61A3100FA1}"/>
          </ac:spMkLst>
        </pc:spChg>
        <pc:spChg chg="mod">
          <ac:chgData name="Vega, Francisco" userId="bf52d2d5-66d8-4987-8404-ccc0e6eed96e" providerId="ADAL" clId="{D51C3820-EC17-4146-A3F3-96574DE6CD9E}" dt="2024-07-05T17:08:46.261" v="2804" actId="20577"/>
          <ac:spMkLst>
            <pc:docMk/>
            <pc:sldMk cId="2283751562" sldId="346"/>
            <ac:spMk id="9" creationId="{F7EA157F-A647-8D21-B8F9-602568420BF9}"/>
          </ac:spMkLst>
        </pc:spChg>
        <pc:spChg chg="mod">
          <ac:chgData name="Vega, Francisco" userId="bf52d2d5-66d8-4987-8404-ccc0e6eed96e" providerId="ADAL" clId="{D51C3820-EC17-4146-A3F3-96574DE6CD9E}" dt="2024-07-05T17:08:40.142" v="2797" actId="20577"/>
          <ac:spMkLst>
            <pc:docMk/>
            <pc:sldMk cId="2283751562" sldId="346"/>
            <ac:spMk id="10" creationId="{52167779-37AF-233F-9C13-11F2D5A77F54}"/>
          </ac:spMkLst>
        </pc:spChg>
        <pc:spChg chg="del">
          <ac:chgData name="Vega, Francisco" userId="bf52d2d5-66d8-4987-8404-ccc0e6eed96e" providerId="ADAL" clId="{D51C3820-EC17-4146-A3F3-96574DE6CD9E}" dt="2024-07-05T17:09:01.682" v="2810" actId="478"/>
          <ac:spMkLst>
            <pc:docMk/>
            <pc:sldMk cId="2283751562" sldId="346"/>
            <ac:spMk id="11" creationId="{15650E95-B22A-F405-1312-76B4E11F5821}"/>
          </ac:spMkLst>
        </pc:spChg>
        <pc:spChg chg="del">
          <ac:chgData name="Vega, Francisco" userId="bf52d2d5-66d8-4987-8404-ccc0e6eed96e" providerId="ADAL" clId="{D51C3820-EC17-4146-A3F3-96574DE6CD9E}" dt="2024-07-05T17:09:12.428" v="2813" actId="478"/>
          <ac:spMkLst>
            <pc:docMk/>
            <pc:sldMk cId="2283751562" sldId="346"/>
            <ac:spMk id="12" creationId="{95C0FB6B-69B9-6F51-831C-3693F7A15C61}"/>
          </ac:spMkLst>
        </pc:spChg>
        <pc:spChg chg="del">
          <ac:chgData name="Vega, Francisco" userId="bf52d2d5-66d8-4987-8404-ccc0e6eed96e" providerId="ADAL" clId="{D51C3820-EC17-4146-A3F3-96574DE6CD9E}" dt="2024-07-05T17:09:57.045" v="2826" actId="478"/>
          <ac:spMkLst>
            <pc:docMk/>
            <pc:sldMk cId="2283751562" sldId="346"/>
            <ac:spMk id="13" creationId="{08ED548C-EA69-0EA1-8D50-9B1F497A4471}"/>
          </ac:spMkLst>
        </pc:spChg>
        <pc:spChg chg="del">
          <ac:chgData name="Vega, Francisco" userId="bf52d2d5-66d8-4987-8404-ccc0e6eed96e" providerId="ADAL" clId="{D51C3820-EC17-4146-A3F3-96574DE6CD9E}" dt="2024-07-05T17:09:43.773" v="2824" actId="478"/>
          <ac:spMkLst>
            <pc:docMk/>
            <pc:sldMk cId="2283751562" sldId="346"/>
            <ac:spMk id="14" creationId="{69947E6C-4865-F445-4771-B78B34F80EF7}"/>
          </ac:spMkLst>
        </pc:spChg>
        <pc:spChg chg="del">
          <ac:chgData name="Vega, Francisco" userId="bf52d2d5-66d8-4987-8404-ccc0e6eed96e" providerId="ADAL" clId="{D51C3820-EC17-4146-A3F3-96574DE6CD9E}" dt="2024-07-05T17:09:24.525" v="2815" actId="478"/>
          <ac:spMkLst>
            <pc:docMk/>
            <pc:sldMk cId="2283751562" sldId="346"/>
            <ac:spMk id="15" creationId="{5A133124-6BFD-9813-FD05-A264836F23BB}"/>
          </ac:spMkLst>
        </pc:spChg>
        <pc:spChg chg="add del mod">
          <ac:chgData name="Vega, Francisco" userId="bf52d2d5-66d8-4987-8404-ccc0e6eed96e" providerId="ADAL" clId="{D51C3820-EC17-4146-A3F3-96574DE6CD9E}" dt="2024-07-05T17:08:55.106" v="2806" actId="478"/>
          <ac:spMkLst>
            <pc:docMk/>
            <pc:sldMk cId="2283751562" sldId="346"/>
            <ac:spMk id="17" creationId="{32A9CF93-2979-053E-7DC2-ADBF6AB58731}"/>
          </ac:spMkLst>
        </pc:spChg>
        <pc:spChg chg="add del mod">
          <ac:chgData name="Vega, Francisco" userId="bf52d2d5-66d8-4987-8404-ccc0e6eed96e" providerId="ADAL" clId="{D51C3820-EC17-4146-A3F3-96574DE6CD9E}" dt="2024-07-05T17:08:57.909" v="2808" actId="478"/>
          <ac:spMkLst>
            <pc:docMk/>
            <pc:sldMk cId="2283751562" sldId="346"/>
            <ac:spMk id="19" creationId="{0690BB4A-89A2-55B2-28EB-64D3DE48893F}"/>
          </ac:spMkLst>
        </pc:spChg>
        <pc:spChg chg="add del mod">
          <ac:chgData name="Vega, Francisco" userId="bf52d2d5-66d8-4987-8404-ccc0e6eed96e" providerId="ADAL" clId="{D51C3820-EC17-4146-A3F3-96574DE6CD9E}" dt="2024-07-05T17:09:04.461" v="2812" actId="478"/>
          <ac:spMkLst>
            <pc:docMk/>
            <pc:sldMk cId="2283751562" sldId="346"/>
            <ac:spMk id="21" creationId="{7E95B377-E5F9-D0DC-1BDC-E9F78F27ABAC}"/>
          </ac:spMkLst>
        </pc:spChg>
        <pc:spChg chg="add del mod">
          <ac:chgData name="Vega, Francisco" userId="bf52d2d5-66d8-4987-8404-ccc0e6eed96e" providerId="ADAL" clId="{D51C3820-EC17-4146-A3F3-96574DE6CD9E}" dt="2024-07-05T17:09:02.462" v="2811" actId="478"/>
          <ac:spMkLst>
            <pc:docMk/>
            <pc:sldMk cId="2283751562" sldId="346"/>
            <ac:spMk id="23" creationId="{246AC9FD-2D4F-DB5C-0464-DA576AA43684}"/>
          </ac:spMkLst>
        </pc:spChg>
        <pc:spChg chg="add del mod">
          <ac:chgData name="Vega, Francisco" userId="bf52d2d5-66d8-4987-8404-ccc0e6eed96e" providerId="ADAL" clId="{D51C3820-EC17-4146-A3F3-96574DE6CD9E}" dt="2024-07-05T17:09:13.050" v="2814" actId="478"/>
          <ac:spMkLst>
            <pc:docMk/>
            <pc:sldMk cId="2283751562" sldId="346"/>
            <ac:spMk id="25" creationId="{04EE0300-A5B2-84B4-9935-2AA208DBD3C8}"/>
          </ac:spMkLst>
        </pc:spChg>
        <pc:spChg chg="add del mod">
          <ac:chgData name="Vega, Francisco" userId="bf52d2d5-66d8-4987-8404-ccc0e6eed96e" providerId="ADAL" clId="{D51C3820-EC17-4146-A3F3-96574DE6CD9E}" dt="2024-07-05T17:09:25.859" v="2816" actId="478"/>
          <ac:spMkLst>
            <pc:docMk/>
            <pc:sldMk cId="2283751562" sldId="346"/>
            <ac:spMk id="27" creationId="{2A78CB3A-4BB0-8786-7CAB-5354665834A1}"/>
          </ac:spMkLst>
        </pc:spChg>
        <pc:spChg chg="add del mod">
          <ac:chgData name="Vega, Francisco" userId="bf52d2d5-66d8-4987-8404-ccc0e6eed96e" providerId="ADAL" clId="{D51C3820-EC17-4146-A3F3-96574DE6CD9E}" dt="2024-07-05T17:09:30.829" v="2819" actId="478"/>
          <ac:spMkLst>
            <pc:docMk/>
            <pc:sldMk cId="2283751562" sldId="346"/>
            <ac:spMk id="29" creationId="{93E98A1C-309C-9059-CAF0-1B20C8F779B6}"/>
          </ac:spMkLst>
        </pc:spChg>
        <pc:spChg chg="add del mod">
          <ac:chgData name="Vega, Francisco" userId="bf52d2d5-66d8-4987-8404-ccc0e6eed96e" providerId="ADAL" clId="{D51C3820-EC17-4146-A3F3-96574DE6CD9E}" dt="2024-07-05T17:09:35.179" v="2821" actId="478"/>
          <ac:spMkLst>
            <pc:docMk/>
            <pc:sldMk cId="2283751562" sldId="346"/>
            <ac:spMk id="31" creationId="{D58C7808-6239-E588-76C5-B2912909F654}"/>
          </ac:spMkLst>
        </pc:spChg>
        <pc:spChg chg="add del mod">
          <ac:chgData name="Vega, Francisco" userId="bf52d2d5-66d8-4987-8404-ccc0e6eed96e" providerId="ADAL" clId="{D51C3820-EC17-4146-A3F3-96574DE6CD9E}" dt="2024-07-05T17:09:39.032" v="2823" actId="478"/>
          <ac:spMkLst>
            <pc:docMk/>
            <pc:sldMk cId="2283751562" sldId="346"/>
            <ac:spMk id="33" creationId="{26746E1A-83FB-72C5-B861-CFD0B6D6D5E0}"/>
          </ac:spMkLst>
        </pc:spChg>
        <pc:spChg chg="add del mod">
          <ac:chgData name="Vega, Francisco" userId="bf52d2d5-66d8-4987-8404-ccc0e6eed96e" providerId="ADAL" clId="{D51C3820-EC17-4146-A3F3-96574DE6CD9E}" dt="2024-07-05T17:09:45.734" v="2825" actId="478"/>
          <ac:spMkLst>
            <pc:docMk/>
            <pc:sldMk cId="2283751562" sldId="346"/>
            <ac:spMk id="35" creationId="{0DE69B62-095E-5676-29D7-6B62A434B346}"/>
          </ac:spMkLst>
        </pc:spChg>
        <pc:spChg chg="add del mod">
          <ac:chgData name="Vega, Francisco" userId="bf52d2d5-66d8-4987-8404-ccc0e6eed96e" providerId="ADAL" clId="{D51C3820-EC17-4146-A3F3-96574DE6CD9E}" dt="2024-07-05T17:09:58.784" v="2827" actId="478"/>
          <ac:spMkLst>
            <pc:docMk/>
            <pc:sldMk cId="2283751562" sldId="346"/>
            <ac:spMk id="37" creationId="{521B46D7-E7B7-0D24-A91B-39C56C28002A}"/>
          </ac:spMkLst>
        </pc:spChg>
        <pc:spChg chg="add del mod">
          <ac:chgData name="Vega, Francisco" userId="bf52d2d5-66d8-4987-8404-ccc0e6eed96e" providerId="ADAL" clId="{D51C3820-EC17-4146-A3F3-96574DE6CD9E}" dt="2024-07-05T17:10:15.667" v="2829" actId="478"/>
          <ac:spMkLst>
            <pc:docMk/>
            <pc:sldMk cId="2283751562" sldId="346"/>
            <ac:spMk id="39" creationId="{08FE8D49-96A1-86B8-7FA3-57956EB923DE}"/>
          </ac:spMkLst>
        </pc:spChg>
        <pc:spChg chg="add mod">
          <ac:chgData name="Vega, Francisco" userId="bf52d2d5-66d8-4987-8404-ccc0e6eed96e" providerId="ADAL" clId="{D51C3820-EC17-4146-A3F3-96574DE6CD9E}" dt="2024-07-05T19:46:38.239" v="3819" actId="6549"/>
          <ac:spMkLst>
            <pc:docMk/>
            <pc:sldMk cId="2283751562" sldId="346"/>
            <ac:spMk id="40" creationId="{90B92B3E-F99C-1D35-83B3-F761EF6BD7CD}"/>
          </ac:spMkLst>
        </pc:spChg>
        <pc:extLst>
          <p:ext xmlns:p="http://schemas.openxmlformats.org/presentationml/2006/main" uri="{D6D511B9-2390-475A-947B-AFAB55BFBCF1}">
            <pc226:cmChg xmlns:pc226="http://schemas.microsoft.com/office/powerpoint/2022/06/main/command" chg="del mod">
              <pc226:chgData name="Vega, Francisco" userId="bf52d2d5-66d8-4987-8404-ccc0e6eed96e" providerId="ADAL" clId="{D51C3820-EC17-4146-A3F3-96574DE6CD9E}" dt="2024-07-08T20:16:18.222" v="4078"/>
              <pc2:cmMkLst xmlns:pc2="http://schemas.microsoft.com/office/powerpoint/2019/9/main/command">
                <pc:docMk/>
                <pc:sldMk cId="2283751562" sldId="346"/>
                <pc2:cmMk id="{84CEA100-8AD5-4CFE-B716-1E43E5B4110F}"/>
              </pc2:cmMkLst>
            </pc226:cmChg>
          </p:ext>
        </pc:extLst>
      </pc:sldChg>
      <pc:sldChg chg="modSp add mod">
        <pc:chgData name="Vega, Francisco" userId="bf52d2d5-66d8-4987-8404-ccc0e6eed96e" providerId="ADAL" clId="{D51C3820-EC17-4146-A3F3-96574DE6CD9E}" dt="2024-07-05T19:47:49.949" v="3822" actId="255"/>
        <pc:sldMkLst>
          <pc:docMk/>
          <pc:sldMk cId="2685324307" sldId="347"/>
        </pc:sldMkLst>
        <pc:spChg chg="mod">
          <ac:chgData name="Vega, Francisco" userId="bf52d2d5-66d8-4987-8404-ccc0e6eed96e" providerId="ADAL" clId="{D51C3820-EC17-4146-A3F3-96574DE6CD9E}" dt="2024-07-05T17:19:22.283" v="2899" actId="20577"/>
          <ac:spMkLst>
            <pc:docMk/>
            <pc:sldMk cId="2685324307" sldId="347"/>
            <ac:spMk id="9" creationId="{F7EA157F-A647-8D21-B8F9-602568420BF9}"/>
          </ac:spMkLst>
        </pc:spChg>
        <pc:spChg chg="mod">
          <ac:chgData name="Vega, Francisco" userId="bf52d2d5-66d8-4987-8404-ccc0e6eed96e" providerId="ADAL" clId="{D51C3820-EC17-4146-A3F3-96574DE6CD9E}" dt="2024-07-05T17:19:04.530" v="2881" actId="20577"/>
          <ac:spMkLst>
            <pc:docMk/>
            <pc:sldMk cId="2685324307" sldId="347"/>
            <ac:spMk id="10" creationId="{52167779-37AF-233F-9C13-11F2D5A77F54}"/>
          </ac:spMkLst>
        </pc:spChg>
        <pc:spChg chg="mod">
          <ac:chgData name="Vega, Francisco" userId="bf52d2d5-66d8-4987-8404-ccc0e6eed96e" providerId="ADAL" clId="{D51C3820-EC17-4146-A3F3-96574DE6CD9E}" dt="2024-07-05T19:47:49.949" v="3822" actId="255"/>
          <ac:spMkLst>
            <pc:docMk/>
            <pc:sldMk cId="2685324307" sldId="347"/>
            <ac:spMk id="40" creationId="{90B92B3E-F99C-1D35-83B3-F761EF6BD7CD}"/>
          </ac:spMkLst>
        </pc:spChg>
      </pc:sldChg>
      <pc:sldChg chg="addSp delSp modSp add mod ord">
        <pc:chgData name="Vega, Francisco" userId="bf52d2d5-66d8-4987-8404-ccc0e6eed96e" providerId="ADAL" clId="{D51C3820-EC17-4146-A3F3-96574DE6CD9E}" dt="2024-07-05T19:54:33.157" v="3859" actId="20577"/>
        <pc:sldMkLst>
          <pc:docMk/>
          <pc:sldMk cId="2868517713" sldId="348"/>
        </pc:sldMkLst>
        <pc:spChg chg="mod">
          <ac:chgData name="Vega, Francisco" userId="bf52d2d5-66d8-4987-8404-ccc0e6eed96e" providerId="ADAL" clId="{D51C3820-EC17-4146-A3F3-96574DE6CD9E}" dt="2024-07-05T18:50:49.677" v="3263" actId="20577"/>
          <ac:spMkLst>
            <pc:docMk/>
            <pc:sldMk cId="2868517713" sldId="348"/>
            <ac:spMk id="2" creationId="{B743D613-BA29-F0E7-BAEA-54C920CC8F4E}"/>
          </ac:spMkLst>
        </pc:spChg>
        <pc:spChg chg="add mod">
          <ac:chgData name="Vega, Francisco" userId="bf52d2d5-66d8-4987-8404-ccc0e6eed96e" providerId="ADAL" clId="{D51C3820-EC17-4146-A3F3-96574DE6CD9E}" dt="2024-07-05T19:54:33.157" v="3859" actId="20577"/>
          <ac:spMkLst>
            <pc:docMk/>
            <pc:sldMk cId="2868517713" sldId="348"/>
            <ac:spMk id="4" creationId="{BB67012B-7470-685E-F753-1CC7D5952D8A}"/>
          </ac:spMkLst>
        </pc:spChg>
        <pc:spChg chg="mod">
          <ac:chgData name="Vega, Francisco" userId="bf52d2d5-66d8-4987-8404-ccc0e6eed96e" providerId="ADAL" clId="{D51C3820-EC17-4146-A3F3-96574DE6CD9E}" dt="2024-07-05T19:00:27.914" v="3541" actId="255"/>
          <ac:spMkLst>
            <pc:docMk/>
            <pc:sldMk cId="2868517713" sldId="348"/>
            <ac:spMk id="9" creationId="{EB83564A-4102-4145-7DB1-93EB3221B50C}"/>
          </ac:spMkLst>
        </pc:spChg>
        <pc:picChg chg="del">
          <ac:chgData name="Vega, Francisco" userId="bf52d2d5-66d8-4987-8404-ccc0e6eed96e" providerId="ADAL" clId="{D51C3820-EC17-4146-A3F3-96574DE6CD9E}" dt="2024-07-05T18:56:20.069" v="3410" actId="478"/>
          <ac:picMkLst>
            <pc:docMk/>
            <pc:sldMk cId="2868517713" sldId="348"/>
            <ac:picMk id="5" creationId="{9DDDA6EB-7913-D963-C5B3-2CE41AF43D36}"/>
          </ac:picMkLst>
        </pc:picChg>
      </pc:sldChg>
    </pc:docChg>
  </pc:docChgLst>
  <pc:docChgLst>
    <pc:chgData name="McMullen, Ben" userId="e4a44508-ebcc-4f70-b449-7070085583b3" providerId="ADAL" clId="{4F3FB3E2-96D0-4809-A105-772F96B0C6CF}"/>
    <pc:docChg chg="">
      <pc:chgData name="McMullen, Ben" userId="e4a44508-ebcc-4f70-b449-7070085583b3" providerId="ADAL" clId="{4F3FB3E2-96D0-4809-A105-772F96B0C6CF}" dt="2024-07-08T15:06:09.365" v="0"/>
      <pc:docMkLst>
        <pc:docMk/>
      </pc:docMkLst>
      <pc:sldChg chg="addCm">
        <pc:chgData name="McMullen, Ben" userId="e4a44508-ebcc-4f70-b449-7070085583b3" providerId="ADAL" clId="{4F3FB3E2-96D0-4809-A105-772F96B0C6CF}" dt="2024-07-08T15:06:09.365" v="0"/>
        <pc:sldMkLst>
          <pc:docMk/>
          <pc:sldMk cId="670040403" sldId="337"/>
        </pc:sldMkLst>
        <pc:extLst>
          <p:ext xmlns:p="http://schemas.openxmlformats.org/presentationml/2006/main" uri="{D6D511B9-2390-475A-947B-AFAB55BFBCF1}">
            <pc226:cmChg xmlns:pc226="http://schemas.microsoft.com/office/powerpoint/2022/06/main/command" chg="add">
              <pc226:chgData name="McMullen, Ben" userId="e4a44508-ebcc-4f70-b449-7070085583b3" providerId="ADAL" clId="{4F3FB3E2-96D0-4809-A105-772F96B0C6CF}" dt="2024-07-08T15:06:09.365" v="0"/>
              <pc2:cmMkLst xmlns:pc2="http://schemas.microsoft.com/office/powerpoint/2019/9/main/command">
                <pc:docMk/>
                <pc:sldMk cId="670040403" sldId="337"/>
                <pc2:cmMk id="{E37D3A12-15B4-4CF5-97FD-848FB7C51F89}"/>
              </pc2:cmMkLst>
            </pc226:cmChg>
          </p:ext>
        </pc:extLst>
      </pc:sldChg>
    </pc:docChg>
  </pc:docChgLst>
  <pc:docChgLst>
    <pc:chgData name="Schnieder, Brendan" userId="d7eb8334-8896-4551-a3ce-d73e1ae21419" providerId="ADAL" clId="{10231701-D48B-4791-A0C4-674991CF7C0D}"/>
    <pc:docChg chg="">
      <pc:chgData name="Schnieder, Brendan" userId="d7eb8334-8896-4551-a3ce-d73e1ae21419" providerId="ADAL" clId="{10231701-D48B-4791-A0C4-674991CF7C0D}" dt="2024-07-05T21:39:15.050" v="6"/>
      <pc:docMkLst>
        <pc:docMk/>
      </pc:docMkLst>
      <pc:sldChg chg="addCm">
        <pc:chgData name="Schnieder, Brendan" userId="d7eb8334-8896-4551-a3ce-d73e1ae21419" providerId="ADAL" clId="{10231701-D48B-4791-A0C4-674991CF7C0D}" dt="2024-07-05T21:35:16.992" v="2"/>
        <pc:sldMkLst>
          <pc:docMk/>
          <pc:sldMk cId="2605799848" sldId="335"/>
        </pc:sldMkLst>
        <pc:extLst>
          <p:ext xmlns:p="http://schemas.openxmlformats.org/presentationml/2006/main" uri="{D6D511B9-2390-475A-947B-AFAB55BFBCF1}">
            <pc226:cmChg xmlns:pc226="http://schemas.microsoft.com/office/powerpoint/2022/06/main/command" chg="add">
              <pc226:chgData name="Schnieder, Brendan" userId="d7eb8334-8896-4551-a3ce-d73e1ae21419" providerId="ADAL" clId="{10231701-D48B-4791-A0C4-674991CF7C0D}" dt="2024-07-05T21:32:37.808" v="1"/>
              <pc2:cmMkLst xmlns:pc2="http://schemas.microsoft.com/office/powerpoint/2019/9/main/command">
                <pc:docMk/>
                <pc:sldMk cId="2605799848" sldId="335"/>
                <pc2:cmMk id="{F7B661E8-39F1-4F51-96E4-A10CFB6729FE}"/>
              </pc2:cmMkLst>
            </pc226:cmChg>
            <pc226:cmChg xmlns:pc226="http://schemas.microsoft.com/office/powerpoint/2022/06/main/command" chg="add">
              <pc226:chgData name="Schnieder, Brendan" userId="d7eb8334-8896-4551-a3ce-d73e1ae21419" providerId="ADAL" clId="{10231701-D48B-4791-A0C4-674991CF7C0D}" dt="2024-07-05T21:35:16.992" v="2"/>
              <pc2:cmMkLst xmlns:pc2="http://schemas.microsoft.com/office/powerpoint/2019/9/main/command">
                <pc:docMk/>
                <pc:sldMk cId="2605799848" sldId="335"/>
                <pc2:cmMk id="{B25B19F3-9D00-465D-BA59-4E742FB8B8DA}"/>
              </pc2:cmMkLst>
            </pc226:cmChg>
          </p:ext>
        </pc:extLst>
      </pc:sldChg>
      <pc:sldChg chg="addCm">
        <pc:chgData name="Schnieder, Brendan" userId="d7eb8334-8896-4551-a3ce-d73e1ae21419" providerId="ADAL" clId="{10231701-D48B-4791-A0C4-674991CF7C0D}" dt="2024-07-05T21:30:57.975" v="0"/>
        <pc:sldMkLst>
          <pc:docMk/>
          <pc:sldMk cId="670040403" sldId="337"/>
        </pc:sldMkLst>
        <pc:extLst>
          <p:ext xmlns:p="http://schemas.openxmlformats.org/presentationml/2006/main" uri="{D6D511B9-2390-475A-947B-AFAB55BFBCF1}">
            <pc226:cmChg xmlns:pc226="http://schemas.microsoft.com/office/powerpoint/2022/06/main/command" chg="add">
              <pc226:chgData name="Schnieder, Brendan" userId="d7eb8334-8896-4551-a3ce-d73e1ae21419" providerId="ADAL" clId="{10231701-D48B-4791-A0C4-674991CF7C0D}" dt="2024-07-05T21:30:57.975" v="0"/>
              <pc2:cmMkLst xmlns:pc2="http://schemas.microsoft.com/office/powerpoint/2019/9/main/command">
                <pc:docMk/>
                <pc:sldMk cId="670040403" sldId="337"/>
                <pc2:cmMk id="{38E77761-D3E9-435B-9D42-67598C7C1958}"/>
              </pc2:cmMkLst>
            </pc226:cmChg>
          </p:ext>
        </pc:extLst>
      </pc:sldChg>
      <pc:sldChg chg="addCm modCm">
        <pc:chgData name="Schnieder, Brendan" userId="d7eb8334-8896-4551-a3ce-d73e1ae21419" providerId="ADAL" clId="{10231701-D48B-4791-A0C4-674991CF7C0D}" dt="2024-07-05T21:39:15.050" v="6"/>
        <pc:sldMkLst>
          <pc:docMk/>
          <pc:sldMk cId="2507430878" sldId="340"/>
        </pc:sldMkLst>
        <pc:extLst>
          <p:ext xmlns:p="http://schemas.openxmlformats.org/presentationml/2006/main" uri="{D6D511B9-2390-475A-947B-AFAB55BFBCF1}">
            <pc226:cmChg xmlns:pc226="http://schemas.microsoft.com/office/powerpoint/2022/06/main/command" chg="add mod">
              <pc226:chgData name="Schnieder, Brendan" userId="d7eb8334-8896-4551-a3ce-d73e1ae21419" providerId="ADAL" clId="{10231701-D48B-4791-A0C4-674991CF7C0D}" dt="2024-07-05T21:39:15.050" v="6"/>
              <pc2:cmMkLst xmlns:pc2="http://schemas.microsoft.com/office/powerpoint/2019/9/main/command">
                <pc:docMk/>
                <pc:sldMk cId="2507430878" sldId="340"/>
                <pc2:cmMk id="{EF21081C-14A7-4CF9-959E-919A92550401}"/>
              </pc2:cmMkLst>
            </pc226:cmChg>
          </p:ext>
        </pc:extLst>
      </pc:sldChg>
      <pc:sldChg chg="addCm">
        <pc:chgData name="Schnieder, Brendan" userId="d7eb8334-8896-4551-a3ce-d73e1ae21419" providerId="ADAL" clId="{10231701-D48B-4791-A0C4-674991CF7C0D}" dt="2024-07-05T21:38:04.976" v="5"/>
        <pc:sldMkLst>
          <pc:docMk/>
          <pc:sldMk cId="508010090" sldId="343"/>
        </pc:sldMkLst>
        <pc:extLst>
          <p:ext xmlns:p="http://schemas.openxmlformats.org/presentationml/2006/main" uri="{D6D511B9-2390-475A-947B-AFAB55BFBCF1}">
            <pc226:cmChg xmlns:pc226="http://schemas.microsoft.com/office/powerpoint/2022/06/main/command" chg="add">
              <pc226:chgData name="Schnieder, Brendan" userId="d7eb8334-8896-4551-a3ce-d73e1ae21419" providerId="ADAL" clId="{10231701-D48B-4791-A0C4-674991CF7C0D}" dt="2024-07-05T21:38:04.976" v="5"/>
              <pc2:cmMkLst xmlns:pc2="http://schemas.microsoft.com/office/powerpoint/2019/9/main/command">
                <pc:docMk/>
                <pc:sldMk cId="508010090" sldId="343"/>
                <pc2:cmMk id="{71776F30-D130-48C3-8697-BD86124B0064}"/>
              </pc2:cmMkLst>
            </pc226:cmChg>
          </p:ext>
        </pc:extLst>
      </pc:sldChg>
      <pc:sldChg chg="addCm">
        <pc:chgData name="Schnieder, Brendan" userId="d7eb8334-8896-4551-a3ce-d73e1ae21419" providerId="ADAL" clId="{10231701-D48B-4791-A0C4-674991CF7C0D}" dt="2024-07-05T21:36:47.428" v="3"/>
        <pc:sldMkLst>
          <pc:docMk/>
          <pc:sldMk cId="2283751562" sldId="346"/>
        </pc:sldMkLst>
        <pc:extLst>
          <p:ext xmlns:p="http://schemas.openxmlformats.org/presentationml/2006/main" uri="{D6D511B9-2390-475A-947B-AFAB55BFBCF1}">
            <pc226:cmChg xmlns:pc226="http://schemas.microsoft.com/office/powerpoint/2022/06/main/command" chg="add">
              <pc226:chgData name="Schnieder, Brendan" userId="d7eb8334-8896-4551-a3ce-d73e1ae21419" providerId="ADAL" clId="{10231701-D48B-4791-A0C4-674991CF7C0D}" dt="2024-07-05T21:36:47.428" v="3"/>
              <pc2:cmMkLst xmlns:pc2="http://schemas.microsoft.com/office/powerpoint/2019/9/main/command">
                <pc:docMk/>
                <pc:sldMk cId="2283751562" sldId="346"/>
                <pc2:cmMk id="{84CEA100-8AD5-4CFE-B716-1E43E5B4110F}"/>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50C21-A094-104D-BAF5-0D382561441D}" type="datetimeFigureOut">
              <a:rPr lang="en-US" smtClean="0"/>
              <a:t>7/8/2024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472F0-3DE0-B541-9FA9-7C8CD8D34BBC}" type="slidenum">
              <a:rPr lang="en-US" smtClean="0"/>
              <a:t>‹#›</a:t>
            </a:fld>
            <a:endParaRPr lang="en-US"/>
          </a:p>
        </p:txBody>
      </p:sp>
    </p:spTree>
    <p:extLst>
      <p:ext uri="{BB962C8B-B14F-4D97-AF65-F5344CB8AC3E}">
        <p14:creationId xmlns:p14="http://schemas.microsoft.com/office/powerpoint/2010/main" val="187440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999602-483C-2DF7-6B5F-E3763424FCCD}"/>
              </a:ext>
            </a:extLst>
          </p:cNvPr>
          <p:cNvPicPr>
            <a:picLocks noChangeAspect="1"/>
          </p:cNvPicPr>
          <p:nvPr userDrawn="1"/>
        </p:nvPicPr>
        <p:blipFill>
          <a:blip r:embed="rId2"/>
          <a:srcRect/>
          <a:stretch/>
        </p:blipFill>
        <p:spPr>
          <a:xfrm>
            <a:off x="3048" y="0"/>
            <a:ext cx="12185904" cy="6858000"/>
          </a:xfrm>
          <a:prstGeom prst="rect">
            <a:avLst/>
          </a:prstGeom>
        </p:spPr>
      </p:pic>
      <p:sp>
        <p:nvSpPr>
          <p:cNvPr id="17" name="Text Placeholder 2">
            <a:extLst>
              <a:ext uri="{FF2B5EF4-FFF2-40B4-BE49-F238E27FC236}">
                <a16:creationId xmlns:a16="http://schemas.microsoft.com/office/drawing/2014/main" id="{65A2E203-EC9E-7E49-A95A-2B01E7430BB5}"/>
              </a:ext>
            </a:extLst>
          </p:cNvPr>
          <p:cNvSpPr>
            <a:spLocks noGrp="1"/>
          </p:cNvSpPr>
          <p:nvPr>
            <p:ph type="body" idx="11" hasCustomPrompt="1"/>
          </p:nvPr>
        </p:nvSpPr>
        <p:spPr>
          <a:xfrm>
            <a:off x="1126229" y="5643674"/>
            <a:ext cx="3422386" cy="358432"/>
          </a:xfrm>
        </p:spPr>
        <p:txBody>
          <a:bodyPr anchor="b">
            <a:noAutofit/>
          </a:bodyPr>
          <a:lstStyle>
            <a:lvl1pPr marL="0" indent="0">
              <a:buNone/>
              <a:defRPr sz="2000" b="1" i="0" spc="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Presentation Subhead</a:t>
            </a:r>
          </a:p>
        </p:txBody>
      </p:sp>
      <p:sp>
        <p:nvSpPr>
          <p:cNvPr id="18" name="Title 1">
            <a:extLst>
              <a:ext uri="{FF2B5EF4-FFF2-40B4-BE49-F238E27FC236}">
                <a16:creationId xmlns:a16="http://schemas.microsoft.com/office/drawing/2014/main" id="{415CF0D5-6E74-A946-858E-D2F2A63CE274}"/>
              </a:ext>
            </a:extLst>
          </p:cNvPr>
          <p:cNvSpPr>
            <a:spLocks noGrp="1"/>
          </p:cNvSpPr>
          <p:nvPr>
            <p:ph type="title" hasCustomPrompt="1"/>
          </p:nvPr>
        </p:nvSpPr>
        <p:spPr>
          <a:xfrm>
            <a:off x="1119614" y="4676782"/>
            <a:ext cx="7847606" cy="920607"/>
          </a:xfrm>
        </p:spPr>
        <p:txBody>
          <a:bodyPr>
            <a:noAutofit/>
          </a:bodyPr>
          <a:lstStyle>
            <a:lvl1pPr>
              <a:defRPr sz="5400" b="1" i="0">
                <a:solidFill>
                  <a:schemeClr val="bg1"/>
                </a:solidFill>
                <a:latin typeface="Arial" panose="020B0604020202020204" pitchFamily="34" charset="0"/>
                <a:ea typeface="ROBOTO CONDENSED LIGHT" panose="02000000000000000000" pitchFamily="2" charset="0"/>
                <a:cs typeface="Arial" panose="020B0604020202020204" pitchFamily="34" charset="0"/>
              </a:defRPr>
            </a:lvl1pPr>
          </a:lstStyle>
          <a:p>
            <a:r>
              <a:rPr lang="en-US"/>
              <a:t>Presentation Header</a:t>
            </a:r>
          </a:p>
        </p:txBody>
      </p:sp>
      <p:pic>
        <p:nvPicPr>
          <p:cNvPr id="6" name="Picture 5">
            <a:extLst>
              <a:ext uri="{FF2B5EF4-FFF2-40B4-BE49-F238E27FC236}">
                <a16:creationId xmlns:a16="http://schemas.microsoft.com/office/drawing/2014/main" id="{84103655-3DC7-9069-FB7F-7C9EC8CF8B31}"/>
              </a:ext>
            </a:extLst>
          </p:cNvPr>
          <p:cNvPicPr>
            <a:picLocks noChangeAspect="1"/>
          </p:cNvPicPr>
          <p:nvPr userDrawn="1"/>
        </p:nvPicPr>
        <p:blipFill>
          <a:blip r:embed="rId3"/>
          <a:stretch>
            <a:fillRect/>
          </a:stretch>
        </p:blipFill>
        <p:spPr>
          <a:xfrm>
            <a:off x="859971" y="591726"/>
            <a:ext cx="2623457" cy="528335"/>
          </a:xfrm>
          <a:prstGeom prst="rect">
            <a:avLst/>
          </a:prstGeom>
        </p:spPr>
      </p:pic>
      <p:sp>
        <p:nvSpPr>
          <p:cNvPr id="8" name="Rectangle 7">
            <a:extLst>
              <a:ext uri="{FF2B5EF4-FFF2-40B4-BE49-F238E27FC236}">
                <a16:creationId xmlns:a16="http://schemas.microsoft.com/office/drawing/2014/main" id="{67BE50B9-F4EE-F68A-01FD-E5B30DCCD373}"/>
              </a:ext>
            </a:extLst>
          </p:cNvPr>
          <p:cNvSpPr/>
          <p:nvPr userDrawn="1"/>
        </p:nvSpPr>
        <p:spPr>
          <a:xfrm>
            <a:off x="0" y="0"/>
            <a:ext cx="326571" cy="6858000"/>
          </a:xfrm>
          <a:prstGeom prst="rect">
            <a:avLst/>
          </a:prstGeom>
          <a:solidFill>
            <a:srgbClr val="2835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97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C692E43F-D114-EA4C-8429-A358579FAAD2}"/>
              </a:ext>
            </a:extLst>
          </p:cNvPr>
          <p:cNvSpPr/>
          <p:nvPr userDrawn="1"/>
        </p:nvSpPr>
        <p:spPr>
          <a:xfrm>
            <a:off x="-67056" y="2374900"/>
            <a:ext cx="12326112" cy="4483099"/>
          </a:xfrm>
          <a:prstGeom prst="rect">
            <a:avLst/>
          </a:prstGeom>
          <a:solidFill>
            <a:srgbClr val="283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3580"/>
              </a:solidFill>
            </a:endParaRPr>
          </a:p>
        </p:txBody>
      </p:sp>
      <p:sp>
        <p:nvSpPr>
          <p:cNvPr id="17" name="Text Placeholder 2">
            <a:extLst>
              <a:ext uri="{FF2B5EF4-FFF2-40B4-BE49-F238E27FC236}">
                <a16:creationId xmlns:a16="http://schemas.microsoft.com/office/drawing/2014/main" id="{99375AD1-4FFB-C04D-9131-F812EFC95ED3}"/>
              </a:ext>
            </a:extLst>
          </p:cNvPr>
          <p:cNvSpPr>
            <a:spLocks noGrp="1"/>
          </p:cNvSpPr>
          <p:nvPr>
            <p:ph type="body" idx="12" hasCustomPrompt="1"/>
          </p:nvPr>
        </p:nvSpPr>
        <p:spPr>
          <a:xfrm>
            <a:off x="1136994" y="2860771"/>
            <a:ext cx="1722796" cy="296235"/>
          </a:xfrm>
        </p:spPr>
        <p:txBody>
          <a:bodyPr anchor="b">
            <a:noAutofit/>
          </a:bodyPr>
          <a:lstStyle>
            <a:lvl1pPr marL="0" indent="0" algn="l">
              <a:buNone/>
              <a:defRPr sz="1400" b="1" i="0">
                <a:solidFill>
                  <a:srgbClr val="71C9F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Subject 1 </a:t>
            </a:r>
          </a:p>
        </p:txBody>
      </p:sp>
      <p:sp>
        <p:nvSpPr>
          <p:cNvPr id="18" name="Text Placeholder 3">
            <a:extLst>
              <a:ext uri="{FF2B5EF4-FFF2-40B4-BE49-F238E27FC236}">
                <a16:creationId xmlns:a16="http://schemas.microsoft.com/office/drawing/2014/main" id="{52FA0B4E-13C4-8C44-9F13-3CD1B734F062}"/>
              </a:ext>
            </a:extLst>
          </p:cNvPr>
          <p:cNvSpPr>
            <a:spLocks noGrp="1"/>
          </p:cNvSpPr>
          <p:nvPr>
            <p:ph type="body" sz="half" idx="16" hasCustomPrompt="1"/>
          </p:nvPr>
        </p:nvSpPr>
        <p:spPr>
          <a:xfrm>
            <a:off x="1136994" y="3170145"/>
            <a:ext cx="2322263" cy="968980"/>
          </a:xfrm>
        </p:spPr>
        <p:txBody>
          <a:bodyPr>
            <a:normAutofit/>
          </a:bodyPr>
          <a:lstStyle>
            <a:lvl1pPr marL="0" indent="0" algn="l">
              <a:lnSpc>
                <a:spcPct val="150000"/>
              </a:lnSpc>
              <a:buNone/>
              <a:defRPr sz="1200" b="0" i="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a:latin typeface="Gibson Book" pitchFamily="2" charset="77"/>
                <a:ea typeface="Gill Sans" charset="0"/>
                <a:cs typeface="Arial" panose="020B0604020202020204" pitchFamily="34" charset="0"/>
              </a:rPr>
              <a:t>Lorem ipsum dolor sit </a:t>
            </a:r>
            <a:r>
              <a:rPr lang="en-US" sz="1200" err="1">
                <a:latin typeface="Gibson Book" pitchFamily="2" charset="77"/>
                <a:ea typeface="Gill Sans" charset="0"/>
                <a:cs typeface="Arial" panose="020B0604020202020204" pitchFamily="34" charset="0"/>
              </a:rPr>
              <a:t>amet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consectetur</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adipiscing</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elit</a:t>
            </a:r>
            <a:r>
              <a:rPr lang="en-US" sz="1200">
                <a:latin typeface="Gibson Book" pitchFamily="2" charset="77"/>
                <a:ea typeface="Gill Sans" charset="0"/>
                <a:cs typeface="Arial" panose="020B0604020202020204" pitchFamily="34" charset="0"/>
              </a:rPr>
              <a:t>. </a:t>
            </a:r>
          </a:p>
        </p:txBody>
      </p:sp>
      <p:sp>
        <p:nvSpPr>
          <p:cNvPr id="19" name="Text Placeholder 2">
            <a:extLst>
              <a:ext uri="{FF2B5EF4-FFF2-40B4-BE49-F238E27FC236}">
                <a16:creationId xmlns:a16="http://schemas.microsoft.com/office/drawing/2014/main" id="{F3948217-9624-E24E-9AF7-64014D37A15F}"/>
              </a:ext>
            </a:extLst>
          </p:cNvPr>
          <p:cNvSpPr>
            <a:spLocks noGrp="1"/>
          </p:cNvSpPr>
          <p:nvPr>
            <p:ph type="body" idx="17" hasCustomPrompt="1"/>
          </p:nvPr>
        </p:nvSpPr>
        <p:spPr>
          <a:xfrm>
            <a:off x="4905412" y="2860771"/>
            <a:ext cx="1722796" cy="296235"/>
          </a:xfrm>
        </p:spPr>
        <p:txBody>
          <a:bodyPr anchor="b">
            <a:noAutofit/>
          </a:bodyPr>
          <a:lstStyle>
            <a:lvl1pPr marL="0" indent="0" algn="l">
              <a:buNone/>
              <a:defRPr sz="1400" b="1" i="0">
                <a:solidFill>
                  <a:srgbClr val="71C9F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Subject 2 </a:t>
            </a:r>
          </a:p>
        </p:txBody>
      </p:sp>
      <p:sp>
        <p:nvSpPr>
          <p:cNvPr id="21" name="Text Placeholder 2">
            <a:extLst>
              <a:ext uri="{FF2B5EF4-FFF2-40B4-BE49-F238E27FC236}">
                <a16:creationId xmlns:a16="http://schemas.microsoft.com/office/drawing/2014/main" id="{E3E0A941-6A8A-2E42-AC03-3BEE27F47786}"/>
              </a:ext>
            </a:extLst>
          </p:cNvPr>
          <p:cNvSpPr>
            <a:spLocks noGrp="1"/>
          </p:cNvSpPr>
          <p:nvPr>
            <p:ph type="body" idx="19" hasCustomPrompt="1"/>
          </p:nvPr>
        </p:nvSpPr>
        <p:spPr>
          <a:xfrm>
            <a:off x="8864764" y="2860771"/>
            <a:ext cx="1722796" cy="296235"/>
          </a:xfrm>
        </p:spPr>
        <p:txBody>
          <a:bodyPr anchor="b">
            <a:noAutofit/>
          </a:bodyPr>
          <a:lstStyle>
            <a:lvl1pPr marL="0" indent="0" algn="l">
              <a:buNone/>
              <a:defRPr sz="1400" b="1" i="0">
                <a:solidFill>
                  <a:srgbClr val="71C9F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Subject 3 </a:t>
            </a:r>
          </a:p>
        </p:txBody>
      </p:sp>
      <p:sp>
        <p:nvSpPr>
          <p:cNvPr id="23" name="Text Placeholder 2">
            <a:extLst>
              <a:ext uri="{FF2B5EF4-FFF2-40B4-BE49-F238E27FC236}">
                <a16:creationId xmlns:a16="http://schemas.microsoft.com/office/drawing/2014/main" id="{39002637-EE18-AD43-97F9-5FEE6F5737BE}"/>
              </a:ext>
            </a:extLst>
          </p:cNvPr>
          <p:cNvSpPr>
            <a:spLocks noGrp="1"/>
          </p:cNvSpPr>
          <p:nvPr>
            <p:ph type="body" idx="21" hasCustomPrompt="1"/>
          </p:nvPr>
        </p:nvSpPr>
        <p:spPr>
          <a:xfrm>
            <a:off x="1136994" y="4549124"/>
            <a:ext cx="1722796" cy="296235"/>
          </a:xfrm>
        </p:spPr>
        <p:txBody>
          <a:bodyPr anchor="b">
            <a:noAutofit/>
          </a:bodyPr>
          <a:lstStyle>
            <a:lvl1pPr marL="0" indent="0" algn="l">
              <a:buNone/>
              <a:defRPr sz="1400" b="1" i="0">
                <a:solidFill>
                  <a:srgbClr val="71C9F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Subject 4 </a:t>
            </a:r>
          </a:p>
        </p:txBody>
      </p:sp>
      <p:sp>
        <p:nvSpPr>
          <p:cNvPr id="25" name="Text Placeholder 2">
            <a:extLst>
              <a:ext uri="{FF2B5EF4-FFF2-40B4-BE49-F238E27FC236}">
                <a16:creationId xmlns:a16="http://schemas.microsoft.com/office/drawing/2014/main" id="{B44CA121-0E67-9A40-B3B6-520C07F8DAD5}"/>
              </a:ext>
            </a:extLst>
          </p:cNvPr>
          <p:cNvSpPr>
            <a:spLocks noGrp="1"/>
          </p:cNvSpPr>
          <p:nvPr>
            <p:ph type="body" idx="23" hasCustomPrompt="1"/>
          </p:nvPr>
        </p:nvSpPr>
        <p:spPr>
          <a:xfrm>
            <a:off x="4905412" y="4547567"/>
            <a:ext cx="1722796" cy="296235"/>
          </a:xfrm>
        </p:spPr>
        <p:txBody>
          <a:bodyPr anchor="b">
            <a:noAutofit/>
          </a:bodyPr>
          <a:lstStyle>
            <a:lvl1pPr marL="0" indent="0" algn="l">
              <a:buNone/>
              <a:defRPr sz="1400" b="1" i="0">
                <a:solidFill>
                  <a:srgbClr val="71C9F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Subject 5 </a:t>
            </a:r>
          </a:p>
        </p:txBody>
      </p:sp>
      <p:sp>
        <p:nvSpPr>
          <p:cNvPr id="27" name="Text Placeholder 2">
            <a:extLst>
              <a:ext uri="{FF2B5EF4-FFF2-40B4-BE49-F238E27FC236}">
                <a16:creationId xmlns:a16="http://schemas.microsoft.com/office/drawing/2014/main" id="{A11C2555-79E1-C04B-97B1-A83CA8248DA5}"/>
              </a:ext>
            </a:extLst>
          </p:cNvPr>
          <p:cNvSpPr>
            <a:spLocks noGrp="1"/>
          </p:cNvSpPr>
          <p:nvPr>
            <p:ph type="body" idx="25" hasCustomPrompt="1"/>
          </p:nvPr>
        </p:nvSpPr>
        <p:spPr>
          <a:xfrm>
            <a:off x="8864764" y="4546010"/>
            <a:ext cx="1722796" cy="296235"/>
          </a:xfrm>
        </p:spPr>
        <p:txBody>
          <a:bodyPr anchor="b">
            <a:noAutofit/>
          </a:bodyPr>
          <a:lstStyle>
            <a:lvl1pPr marL="0" indent="0" algn="l">
              <a:buNone/>
              <a:defRPr sz="1400" b="1" i="0">
                <a:solidFill>
                  <a:srgbClr val="71C9F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Subject 6 </a:t>
            </a:r>
          </a:p>
        </p:txBody>
      </p:sp>
      <p:sp>
        <p:nvSpPr>
          <p:cNvPr id="30" name="Text Placeholder 2">
            <a:extLst>
              <a:ext uri="{FF2B5EF4-FFF2-40B4-BE49-F238E27FC236}">
                <a16:creationId xmlns:a16="http://schemas.microsoft.com/office/drawing/2014/main" id="{5C6850D0-7194-4B41-9AC7-D6EB5091DB48}"/>
              </a:ext>
            </a:extLst>
          </p:cNvPr>
          <p:cNvSpPr>
            <a:spLocks noGrp="1"/>
          </p:cNvSpPr>
          <p:nvPr>
            <p:ph type="body" idx="27" hasCustomPrompt="1"/>
          </p:nvPr>
        </p:nvSpPr>
        <p:spPr>
          <a:xfrm>
            <a:off x="974699" y="1714254"/>
            <a:ext cx="2918067" cy="358432"/>
          </a:xfrm>
        </p:spPr>
        <p:txBody>
          <a:bodyPr anchor="b">
            <a:normAutofit/>
          </a:bodyPr>
          <a:lstStyle>
            <a:lvl1pPr marL="0" indent="0">
              <a:buNone/>
              <a:defRPr sz="1400" b="1" i="0" spc="0">
                <a:solidFill>
                  <a:srgbClr val="BFC0B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 Here</a:t>
            </a:r>
          </a:p>
        </p:txBody>
      </p:sp>
      <p:sp>
        <p:nvSpPr>
          <p:cNvPr id="31" name="Title 1">
            <a:extLst>
              <a:ext uri="{FF2B5EF4-FFF2-40B4-BE49-F238E27FC236}">
                <a16:creationId xmlns:a16="http://schemas.microsoft.com/office/drawing/2014/main" id="{3258520E-59FA-5048-AC76-07ED9E5F771B}"/>
              </a:ext>
            </a:extLst>
          </p:cNvPr>
          <p:cNvSpPr>
            <a:spLocks noGrp="1"/>
          </p:cNvSpPr>
          <p:nvPr>
            <p:ph type="title" hasCustomPrompt="1"/>
          </p:nvPr>
        </p:nvSpPr>
        <p:spPr>
          <a:xfrm>
            <a:off x="974699" y="1021575"/>
            <a:ext cx="4676429" cy="658605"/>
          </a:xfrm>
        </p:spPr>
        <p:txBody>
          <a:bodyPr>
            <a:normAutofit/>
          </a:bodyPr>
          <a:lstStyle>
            <a:lvl1pPr>
              <a:defRPr sz="4000" b="1" i="0">
                <a:solidFill>
                  <a:srgbClr val="283580"/>
                </a:solidFill>
                <a:latin typeface="Arial" panose="020B0604020202020204" pitchFamily="34" charset="0"/>
                <a:cs typeface="Arial" panose="020B0604020202020204" pitchFamily="34" charset="0"/>
              </a:defRPr>
            </a:lvl1pPr>
          </a:lstStyle>
          <a:p>
            <a:r>
              <a:rPr lang="en-US"/>
              <a:t>Header</a:t>
            </a:r>
          </a:p>
        </p:txBody>
      </p:sp>
      <p:sp>
        <p:nvSpPr>
          <p:cNvPr id="33" name="Text Placeholder 3">
            <a:extLst>
              <a:ext uri="{FF2B5EF4-FFF2-40B4-BE49-F238E27FC236}">
                <a16:creationId xmlns:a16="http://schemas.microsoft.com/office/drawing/2014/main" id="{A88AB33A-3CE6-F74A-945C-9A915632D29A}"/>
              </a:ext>
            </a:extLst>
          </p:cNvPr>
          <p:cNvSpPr>
            <a:spLocks noGrp="1"/>
          </p:cNvSpPr>
          <p:nvPr>
            <p:ph type="body" sz="half" idx="28" hasCustomPrompt="1"/>
          </p:nvPr>
        </p:nvSpPr>
        <p:spPr>
          <a:xfrm>
            <a:off x="4905412" y="3172593"/>
            <a:ext cx="2322263" cy="968980"/>
          </a:xfrm>
        </p:spPr>
        <p:txBody>
          <a:bodyPr>
            <a:normAutofit/>
          </a:bodyPr>
          <a:lstStyle>
            <a:lvl1pPr marL="0" indent="0" algn="l">
              <a:lnSpc>
                <a:spcPct val="150000"/>
              </a:lnSpc>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a:latin typeface="Gibson Book" pitchFamily="2" charset="77"/>
                <a:ea typeface="Gill Sans" charset="0"/>
                <a:cs typeface="Arial" panose="020B0604020202020204" pitchFamily="34" charset="0"/>
              </a:rPr>
              <a:t>Lorem ipsum dolor sit </a:t>
            </a:r>
            <a:r>
              <a:rPr lang="en-US" sz="1200" err="1">
                <a:latin typeface="Gibson Book" pitchFamily="2" charset="77"/>
                <a:ea typeface="Gill Sans" charset="0"/>
                <a:cs typeface="Arial" panose="020B0604020202020204" pitchFamily="34" charset="0"/>
              </a:rPr>
              <a:t>amet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consectetur</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adipiscing</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elit</a:t>
            </a:r>
            <a:r>
              <a:rPr lang="en-US" sz="1200">
                <a:latin typeface="Gibson Book" pitchFamily="2" charset="77"/>
                <a:ea typeface="Gill Sans" charset="0"/>
                <a:cs typeface="Arial" panose="020B0604020202020204" pitchFamily="34" charset="0"/>
              </a:rPr>
              <a:t>. </a:t>
            </a:r>
          </a:p>
        </p:txBody>
      </p:sp>
      <p:sp>
        <p:nvSpPr>
          <p:cNvPr id="34" name="Text Placeholder 3">
            <a:extLst>
              <a:ext uri="{FF2B5EF4-FFF2-40B4-BE49-F238E27FC236}">
                <a16:creationId xmlns:a16="http://schemas.microsoft.com/office/drawing/2014/main" id="{8ADDBFE5-79AC-BC47-9D2D-7EBBBF5EB433}"/>
              </a:ext>
            </a:extLst>
          </p:cNvPr>
          <p:cNvSpPr>
            <a:spLocks noGrp="1"/>
          </p:cNvSpPr>
          <p:nvPr>
            <p:ph type="body" sz="half" idx="29" hasCustomPrompt="1"/>
          </p:nvPr>
        </p:nvSpPr>
        <p:spPr>
          <a:xfrm>
            <a:off x="8885924" y="3175988"/>
            <a:ext cx="2322263" cy="968980"/>
          </a:xfrm>
        </p:spPr>
        <p:txBody>
          <a:bodyPr>
            <a:normAutofit/>
          </a:bodyPr>
          <a:lstStyle>
            <a:lvl1pPr marL="0" indent="0" algn="l">
              <a:lnSpc>
                <a:spcPct val="150000"/>
              </a:lnSpc>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a:latin typeface="Gibson Book" pitchFamily="2" charset="77"/>
                <a:ea typeface="Gill Sans" charset="0"/>
                <a:cs typeface="Arial" panose="020B0604020202020204" pitchFamily="34" charset="0"/>
              </a:rPr>
              <a:t>Lorem ipsum dolor sit </a:t>
            </a:r>
            <a:r>
              <a:rPr lang="en-US" sz="1200" err="1">
                <a:latin typeface="Gibson Book" pitchFamily="2" charset="77"/>
                <a:ea typeface="Gill Sans" charset="0"/>
                <a:cs typeface="Arial" panose="020B0604020202020204" pitchFamily="34" charset="0"/>
              </a:rPr>
              <a:t>amet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consectetur</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adipiscing</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elit</a:t>
            </a:r>
            <a:r>
              <a:rPr lang="en-US" sz="1200">
                <a:latin typeface="Gibson Book" pitchFamily="2" charset="77"/>
                <a:ea typeface="Gill Sans" charset="0"/>
                <a:cs typeface="Arial" panose="020B0604020202020204" pitchFamily="34" charset="0"/>
              </a:rPr>
              <a:t>. </a:t>
            </a:r>
          </a:p>
        </p:txBody>
      </p:sp>
      <p:sp>
        <p:nvSpPr>
          <p:cNvPr id="38" name="Text Placeholder 3">
            <a:extLst>
              <a:ext uri="{FF2B5EF4-FFF2-40B4-BE49-F238E27FC236}">
                <a16:creationId xmlns:a16="http://schemas.microsoft.com/office/drawing/2014/main" id="{CC56D183-F691-5549-9EE5-FF19BFCBF6F3}"/>
              </a:ext>
            </a:extLst>
          </p:cNvPr>
          <p:cNvSpPr>
            <a:spLocks noGrp="1"/>
          </p:cNvSpPr>
          <p:nvPr>
            <p:ph type="body" sz="half" idx="30" hasCustomPrompt="1"/>
          </p:nvPr>
        </p:nvSpPr>
        <p:spPr>
          <a:xfrm>
            <a:off x="1136994" y="4858846"/>
            <a:ext cx="2322263" cy="968980"/>
          </a:xfrm>
        </p:spPr>
        <p:txBody>
          <a:bodyPr>
            <a:normAutofit/>
          </a:bodyPr>
          <a:lstStyle>
            <a:lvl1pPr marL="0" indent="0" algn="l">
              <a:lnSpc>
                <a:spcPct val="150000"/>
              </a:lnSpc>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a:latin typeface="Gibson Book" pitchFamily="2" charset="77"/>
                <a:ea typeface="Gill Sans" charset="0"/>
                <a:cs typeface="Arial" panose="020B0604020202020204" pitchFamily="34" charset="0"/>
              </a:rPr>
              <a:t>Lorem ipsum dolor sit </a:t>
            </a:r>
            <a:r>
              <a:rPr lang="en-US" sz="1200" err="1">
                <a:latin typeface="Gibson Book" pitchFamily="2" charset="77"/>
                <a:ea typeface="Gill Sans" charset="0"/>
                <a:cs typeface="Arial" panose="020B0604020202020204" pitchFamily="34" charset="0"/>
              </a:rPr>
              <a:t>amet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consectetur</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adipiscing</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elit</a:t>
            </a:r>
            <a:r>
              <a:rPr lang="en-US" sz="1200">
                <a:latin typeface="Gibson Book" pitchFamily="2" charset="77"/>
                <a:ea typeface="Gill Sans" charset="0"/>
                <a:cs typeface="Arial" panose="020B0604020202020204" pitchFamily="34" charset="0"/>
              </a:rPr>
              <a:t>. </a:t>
            </a:r>
          </a:p>
        </p:txBody>
      </p:sp>
      <p:sp>
        <p:nvSpPr>
          <p:cNvPr id="39" name="Text Placeholder 3">
            <a:extLst>
              <a:ext uri="{FF2B5EF4-FFF2-40B4-BE49-F238E27FC236}">
                <a16:creationId xmlns:a16="http://schemas.microsoft.com/office/drawing/2014/main" id="{C8DFC537-F285-4048-ACFA-5303546D1115}"/>
              </a:ext>
            </a:extLst>
          </p:cNvPr>
          <p:cNvSpPr>
            <a:spLocks noGrp="1"/>
          </p:cNvSpPr>
          <p:nvPr>
            <p:ph type="body" sz="half" idx="31" hasCustomPrompt="1"/>
          </p:nvPr>
        </p:nvSpPr>
        <p:spPr>
          <a:xfrm>
            <a:off x="4905412" y="4857289"/>
            <a:ext cx="2322263" cy="968980"/>
          </a:xfrm>
        </p:spPr>
        <p:txBody>
          <a:bodyPr>
            <a:normAutofit/>
          </a:bodyPr>
          <a:lstStyle>
            <a:lvl1pPr marL="0" indent="0" algn="l">
              <a:lnSpc>
                <a:spcPct val="150000"/>
              </a:lnSpc>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a:latin typeface="Gibson Book" pitchFamily="2" charset="77"/>
                <a:ea typeface="Gill Sans" charset="0"/>
                <a:cs typeface="Arial" panose="020B0604020202020204" pitchFamily="34" charset="0"/>
              </a:rPr>
              <a:t>Lorem ipsum dolor sit </a:t>
            </a:r>
            <a:r>
              <a:rPr lang="en-US" sz="1200" err="1">
                <a:latin typeface="Gibson Book" pitchFamily="2" charset="77"/>
                <a:ea typeface="Gill Sans" charset="0"/>
                <a:cs typeface="Arial" panose="020B0604020202020204" pitchFamily="34" charset="0"/>
              </a:rPr>
              <a:t>amet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consectetur</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adipiscing</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elit</a:t>
            </a:r>
            <a:r>
              <a:rPr lang="en-US" sz="1200">
                <a:latin typeface="Gibson Book" pitchFamily="2" charset="77"/>
                <a:ea typeface="Gill Sans" charset="0"/>
                <a:cs typeface="Arial" panose="020B0604020202020204" pitchFamily="34" charset="0"/>
              </a:rPr>
              <a:t>. </a:t>
            </a:r>
          </a:p>
        </p:txBody>
      </p:sp>
      <p:sp>
        <p:nvSpPr>
          <p:cNvPr id="40" name="Text Placeholder 3">
            <a:extLst>
              <a:ext uri="{FF2B5EF4-FFF2-40B4-BE49-F238E27FC236}">
                <a16:creationId xmlns:a16="http://schemas.microsoft.com/office/drawing/2014/main" id="{6F273BB2-1F9A-CB4F-A26F-8DAFB1BC1167}"/>
              </a:ext>
            </a:extLst>
          </p:cNvPr>
          <p:cNvSpPr>
            <a:spLocks noGrp="1"/>
          </p:cNvSpPr>
          <p:nvPr>
            <p:ph type="body" sz="half" idx="32" hasCustomPrompt="1"/>
          </p:nvPr>
        </p:nvSpPr>
        <p:spPr>
          <a:xfrm>
            <a:off x="8885924" y="4855732"/>
            <a:ext cx="2322263" cy="968980"/>
          </a:xfrm>
        </p:spPr>
        <p:txBody>
          <a:bodyPr>
            <a:normAutofit/>
          </a:bodyPr>
          <a:lstStyle>
            <a:lvl1pPr marL="0" indent="0" algn="l">
              <a:lnSpc>
                <a:spcPct val="150000"/>
              </a:lnSpc>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a:latin typeface="Gibson Book" pitchFamily="2" charset="77"/>
                <a:ea typeface="Gill Sans" charset="0"/>
                <a:cs typeface="Arial" panose="020B0604020202020204" pitchFamily="34" charset="0"/>
              </a:rPr>
              <a:t>Lorem ipsum dolor sit </a:t>
            </a:r>
            <a:r>
              <a:rPr lang="en-US" sz="1200" err="1">
                <a:latin typeface="Gibson Book" pitchFamily="2" charset="77"/>
                <a:ea typeface="Gill Sans" charset="0"/>
                <a:cs typeface="Arial" panose="020B0604020202020204" pitchFamily="34" charset="0"/>
              </a:rPr>
              <a:t>amet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consectetur</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adipiscing</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elit</a:t>
            </a:r>
            <a:r>
              <a:rPr lang="en-US" sz="1200">
                <a:latin typeface="Gibson Book" pitchFamily="2" charset="77"/>
                <a:ea typeface="Gill Sans" charset="0"/>
                <a:cs typeface="Arial" panose="020B0604020202020204" pitchFamily="34" charset="0"/>
              </a:rPr>
              <a:t>. </a:t>
            </a:r>
          </a:p>
        </p:txBody>
      </p:sp>
      <p:sp>
        <p:nvSpPr>
          <p:cNvPr id="4" name="Text Placeholder 2">
            <a:extLst>
              <a:ext uri="{FF2B5EF4-FFF2-40B4-BE49-F238E27FC236}">
                <a16:creationId xmlns:a16="http://schemas.microsoft.com/office/drawing/2014/main" id="{364C1850-C528-2139-4A09-BD3BE75C0E3B}"/>
              </a:ext>
            </a:extLst>
          </p:cNvPr>
          <p:cNvSpPr>
            <a:spLocks noGrp="1"/>
          </p:cNvSpPr>
          <p:nvPr>
            <p:ph type="body" idx="11"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01</a:t>
            </a:r>
          </a:p>
        </p:txBody>
      </p:sp>
      <p:pic>
        <p:nvPicPr>
          <p:cNvPr id="5" name="Picture 4">
            <a:extLst>
              <a:ext uri="{FF2B5EF4-FFF2-40B4-BE49-F238E27FC236}">
                <a16:creationId xmlns:a16="http://schemas.microsoft.com/office/drawing/2014/main" id="{F86E8EA8-0ACB-8858-3EBD-17E58B359C43}"/>
              </a:ext>
            </a:extLst>
          </p:cNvPr>
          <p:cNvPicPr>
            <a:picLocks noChangeAspect="1"/>
          </p:cNvPicPr>
          <p:nvPr userDrawn="1"/>
        </p:nvPicPr>
        <p:blipFill>
          <a:blip r:embed="rId2"/>
          <a:srcRect/>
          <a:stretch/>
        </p:blipFill>
        <p:spPr>
          <a:xfrm>
            <a:off x="525213" y="6267015"/>
            <a:ext cx="1405187" cy="284616"/>
          </a:xfrm>
          <a:prstGeom prst="rect">
            <a:avLst/>
          </a:prstGeom>
        </p:spPr>
      </p:pic>
    </p:spTree>
    <p:extLst>
      <p:ext uri="{BB962C8B-B14F-4D97-AF65-F5344CB8AC3E}">
        <p14:creationId xmlns:p14="http://schemas.microsoft.com/office/powerpoint/2010/main" val="208042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3" name="Picture 12" descr="A picture containing white&#10;&#10;Description automatically generated">
            <a:extLst>
              <a:ext uri="{FF2B5EF4-FFF2-40B4-BE49-F238E27FC236}">
                <a16:creationId xmlns:a16="http://schemas.microsoft.com/office/drawing/2014/main" id="{CDE51ED7-EBBA-B218-4ECF-C82D6B6B91EF}"/>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3" name="Picture Placeholder 2">
            <a:extLst>
              <a:ext uri="{FF2B5EF4-FFF2-40B4-BE49-F238E27FC236}">
                <a16:creationId xmlns:a16="http://schemas.microsoft.com/office/drawing/2014/main" id="{4FDD5258-1596-C94D-91CE-DD6B1F286623}"/>
              </a:ext>
            </a:extLst>
          </p:cNvPr>
          <p:cNvSpPr>
            <a:spLocks noGrp="1"/>
          </p:cNvSpPr>
          <p:nvPr>
            <p:ph type="pic" idx="1"/>
          </p:nvPr>
        </p:nvSpPr>
        <p:spPr>
          <a:xfrm>
            <a:off x="1385047" y="1579094"/>
            <a:ext cx="2528047" cy="24214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Picture Placeholder 2">
            <a:extLst>
              <a:ext uri="{FF2B5EF4-FFF2-40B4-BE49-F238E27FC236}">
                <a16:creationId xmlns:a16="http://schemas.microsoft.com/office/drawing/2014/main" id="{B99ECAB8-2555-9441-B934-F4E00FDB2EFD}"/>
              </a:ext>
            </a:extLst>
          </p:cNvPr>
          <p:cNvSpPr>
            <a:spLocks noGrp="1"/>
          </p:cNvSpPr>
          <p:nvPr>
            <p:ph type="pic" idx="10"/>
          </p:nvPr>
        </p:nvSpPr>
        <p:spPr>
          <a:xfrm>
            <a:off x="4921623" y="1579094"/>
            <a:ext cx="2528047" cy="24214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Picture Placeholder 2">
            <a:extLst>
              <a:ext uri="{FF2B5EF4-FFF2-40B4-BE49-F238E27FC236}">
                <a16:creationId xmlns:a16="http://schemas.microsoft.com/office/drawing/2014/main" id="{A000ECA1-9358-3B4B-871E-2551484DF8E5}"/>
              </a:ext>
            </a:extLst>
          </p:cNvPr>
          <p:cNvSpPr>
            <a:spLocks noGrp="1"/>
          </p:cNvSpPr>
          <p:nvPr>
            <p:ph type="pic" idx="11"/>
          </p:nvPr>
        </p:nvSpPr>
        <p:spPr>
          <a:xfrm>
            <a:off x="8431305" y="1579094"/>
            <a:ext cx="2528047" cy="24214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a:extLst>
              <a:ext uri="{FF2B5EF4-FFF2-40B4-BE49-F238E27FC236}">
                <a16:creationId xmlns:a16="http://schemas.microsoft.com/office/drawing/2014/main" id="{4223CE83-0EB2-0D40-824E-9FBC365A5A52}"/>
              </a:ext>
            </a:extLst>
          </p:cNvPr>
          <p:cNvSpPr>
            <a:spLocks noGrp="1"/>
          </p:cNvSpPr>
          <p:nvPr>
            <p:ph type="body" sz="half" idx="16" hasCustomPrompt="1"/>
          </p:nvPr>
        </p:nvSpPr>
        <p:spPr>
          <a:xfrm>
            <a:off x="1385047" y="4484297"/>
            <a:ext cx="2528047"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a:latin typeface="Gibson Book" pitchFamily="2" charset="77"/>
                <a:ea typeface="Gill Sans" charset="0"/>
                <a:cs typeface="Arial" panose="020B0604020202020204" pitchFamily="34" charset="0"/>
              </a:rPr>
              <a:t>Lorem ipsum dolor sit </a:t>
            </a:r>
            <a:r>
              <a:rPr lang="en-US" sz="1200" err="1">
                <a:latin typeface="Gibson Book" pitchFamily="2" charset="77"/>
                <a:ea typeface="Gill Sans" charset="0"/>
                <a:cs typeface="Arial" panose="020B0604020202020204" pitchFamily="34" charset="0"/>
              </a:rPr>
              <a:t>amet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consectetur</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adipiscing</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elit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Phasellus</a:t>
            </a:r>
            <a:r>
              <a:rPr lang="en-US" sz="1200">
                <a:latin typeface="Gibson Book" pitchFamily="2" charset="77"/>
                <a:ea typeface="Gill Sans" charset="0"/>
                <a:cs typeface="Arial" panose="020B0604020202020204" pitchFamily="34" charset="0"/>
              </a:rPr>
              <a:t> vestibulum, nisi non </a:t>
            </a:r>
            <a:r>
              <a:rPr lang="en-US" sz="1200" err="1">
                <a:latin typeface="Gibson Book" pitchFamily="2" charset="77"/>
                <a:ea typeface="Gill Sans" charset="0"/>
                <a:cs typeface="Arial" panose="020B0604020202020204" pitchFamily="34" charset="0"/>
              </a:rPr>
              <a:t>volutpat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sagittis</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lectus</a:t>
            </a:r>
            <a:r>
              <a:rPr lang="en-US" sz="1200">
                <a:latin typeface="Gibson Book" pitchFamily="2" charset="77"/>
                <a:ea typeface="Gill Sans" charset="0"/>
                <a:cs typeface="Arial" panose="020B0604020202020204" pitchFamily="34" charset="0"/>
              </a:rPr>
              <a:t>.</a:t>
            </a:r>
          </a:p>
        </p:txBody>
      </p:sp>
      <p:sp>
        <p:nvSpPr>
          <p:cNvPr id="10" name="Text Placeholder 3">
            <a:extLst>
              <a:ext uri="{FF2B5EF4-FFF2-40B4-BE49-F238E27FC236}">
                <a16:creationId xmlns:a16="http://schemas.microsoft.com/office/drawing/2014/main" id="{C2CC1D64-A55D-774D-9658-E38753D80167}"/>
              </a:ext>
            </a:extLst>
          </p:cNvPr>
          <p:cNvSpPr>
            <a:spLocks noGrp="1"/>
          </p:cNvSpPr>
          <p:nvPr>
            <p:ph type="body" sz="half" idx="17" hasCustomPrompt="1"/>
          </p:nvPr>
        </p:nvSpPr>
        <p:spPr>
          <a:xfrm>
            <a:off x="4921623" y="4484296"/>
            <a:ext cx="2528047"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a:latin typeface="Gibson Book" pitchFamily="2" charset="77"/>
                <a:ea typeface="Gill Sans" charset="0"/>
                <a:cs typeface="Arial" panose="020B0604020202020204" pitchFamily="34" charset="0"/>
              </a:rPr>
              <a:t>Lorem ipsum dolor sit </a:t>
            </a:r>
            <a:r>
              <a:rPr lang="en-US" sz="1200" err="1">
                <a:latin typeface="Gibson Book" pitchFamily="2" charset="77"/>
                <a:ea typeface="Gill Sans" charset="0"/>
                <a:cs typeface="Arial" panose="020B0604020202020204" pitchFamily="34" charset="0"/>
              </a:rPr>
              <a:t>amet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consectetur</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adipiscing</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elit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Phasellus</a:t>
            </a:r>
            <a:r>
              <a:rPr lang="en-US" sz="1200">
                <a:latin typeface="Gibson Book" pitchFamily="2" charset="77"/>
                <a:ea typeface="Gill Sans" charset="0"/>
                <a:cs typeface="Arial" panose="020B0604020202020204" pitchFamily="34" charset="0"/>
              </a:rPr>
              <a:t> vestibulum, nisi non </a:t>
            </a:r>
            <a:r>
              <a:rPr lang="en-US" sz="1200" err="1">
                <a:latin typeface="Gibson Book" pitchFamily="2" charset="77"/>
                <a:ea typeface="Gill Sans" charset="0"/>
                <a:cs typeface="Arial" panose="020B0604020202020204" pitchFamily="34" charset="0"/>
              </a:rPr>
              <a:t>volutpat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sagittis</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lectus</a:t>
            </a:r>
            <a:r>
              <a:rPr lang="en-US" sz="1200">
                <a:latin typeface="Gibson Book" pitchFamily="2" charset="77"/>
                <a:ea typeface="Gill Sans" charset="0"/>
                <a:cs typeface="Arial" panose="020B0604020202020204" pitchFamily="34" charset="0"/>
              </a:rPr>
              <a:t>.</a:t>
            </a:r>
          </a:p>
        </p:txBody>
      </p:sp>
      <p:sp>
        <p:nvSpPr>
          <p:cNvPr id="11" name="Text Placeholder 3">
            <a:extLst>
              <a:ext uri="{FF2B5EF4-FFF2-40B4-BE49-F238E27FC236}">
                <a16:creationId xmlns:a16="http://schemas.microsoft.com/office/drawing/2014/main" id="{625FDA35-DAF9-9E49-8EAA-CEF37CD2DB10}"/>
              </a:ext>
            </a:extLst>
          </p:cNvPr>
          <p:cNvSpPr>
            <a:spLocks noGrp="1"/>
          </p:cNvSpPr>
          <p:nvPr>
            <p:ph type="body" sz="half" idx="18" hasCustomPrompt="1"/>
          </p:nvPr>
        </p:nvSpPr>
        <p:spPr>
          <a:xfrm>
            <a:off x="8431305" y="4485595"/>
            <a:ext cx="2528047"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a:latin typeface="Gibson Book" pitchFamily="2" charset="77"/>
                <a:ea typeface="Gill Sans" charset="0"/>
                <a:cs typeface="Arial" panose="020B0604020202020204" pitchFamily="34" charset="0"/>
              </a:rPr>
              <a:t>Lorem ipsum dolor sit </a:t>
            </a:r>
            <a:r>
              <a:rPr lang="en-US" sz="1200" err="1">
                <a:latin typeface="Gibson Book" pitchFamily="2" charset="77"/>
                <a:ea typeface="Gill Sans" charset="0"/>
                <a:cs typeface="Arial" panose="020B0604020202020204" pitchFamily="34" charset="0"/>
              </a:rPr>
              <a:t>amet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consectetur</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adipiscing</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elit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Phasellus</a:t>
            </a:r>
            <a:r>
              <a:rPr lang="en-US" sz="1200">
                <a:latin typeface="Gibson Book" pitchFamily="2" charset="77"/>
                <a:ea typeface="Gill Sans" charset="0"/>
                <a:cs typeface="Arial" panose="020B0604020202020204" pitchFamily="34" charset="0"/>
              </a:rPr>
              <a:t> vestibulum, nisi non </a:t>
            </a:r>
            <a:r>
              <a:rPr lang="en-US" sz="1200" err="1">
                <a:latin typeface="Gibson Book" pitchFamily="2" charset="77"/>
                <a:ea typeface="Gill Sans" charset="0"/>
                <a:cs typeface="Arial" panose="020B0604020202020204" pitchFamily="34" charset="0"/>
              </a:rPr>
              <a:t>volutpat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sagittis</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lectus</a:t>
            </a:r>
            <a:r>
              <a:rPr lang="en-US" sz="1200">
                <a:latin typeface="Gibson Book" pitchFamily="2" charset="77"/>
                <a:ea typeface="Gill Sans" charset="0"/>
                <a:cs typeface="Arial" panose="020B0604020202020204" pitchFamily="34" charset="0"/>
              </a:rPr>
              <a:t>.</a:t>
            </a:r>
          </a:p>
        </p:txBody>
      </p:sp>
      <p:sp>
        <p:nvSpPr>
          <p:cNvPr id="8" name="Text Placeholder 2">
            <a:extLst>
              <a:ext uri="{FF2B5EF4-FFF2-40B4-BE49-F238E27FC236}">
                <a16:creationId xmlns:a16="http://schemas.microsoft.com/office/drawing/2014/main" id="{2AE86A4A-DC6B-D733-63AF-4B72901298CB}"/>
              </a:ext>
            </a:extLst>
          </p:cNvPr>
          <p:cNvSpPr>
            <a:spLocks noGrp="1"/>
          </p:cNvSpPr>
          <p:nvPr>
            <p:ph type="body" idx="19"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01</a:t>
            </a:r>
          </a:p>
        </p:txBody>
      </p:sp>
      <p:pic>
        <p:nvPicPr>
          <p:cNvPr id="12" name="Picture 11">
            <a:extLst>
              <a:ext uri="{FF2B5EF4-FFF2-40B4-BE49-F238E27FC236}">
                <a16:creationId xmlns:a16="http://schemas.microsoft.com/office/drawing/2014/main" id="{C572F8FF-8085-C8BB-2B7F-28F47D22157A}"/>
              </a:ext>
            </a:extLst>
          </p:cNvPr>
          <p:cNvPicPr>
            <a:picLocks noChangeAspect="1"/>
          </p:cNvPicPr>
          <p:nvPr userDrawn="1"/>
        </p:nvPicPr>
        <p:blipFill>
          <a:blip r:embed="rId3"/>
          <a:srcRect/>
          <a:stretch/>
        </p:blipFill>
        <p:spPr>
          <a:xfrm>
            <a:off x="525213" y="6264298"/>
            <a:ext cx="1405187" cy="284616"/>
          </a:xfrm>
          <a:prstGeom prst="rect">
            <a:avLst/>
          </a:prstGeom>
        </p:spPr>
      </p:pic>
    </p:spTree>
    <p:extLst>
      <p:ext uri="{BB962C8B-B14F-4D97-AF65-F5344CB8AC3E}">
        <p14:creationId xmlns:p14="http://schemas.microsoft.com/office/powerpoint/2010/main" val="331019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AB8B896C-7F7F-5A4E-8046-3E5AEEA70789}"/>
              </a:ext>
            </a:extLst>
          </p:cNvPr>
          <p:cNvSpPr>
            <a:spLocks noGrp="1"/>
          </p:cNvSpPr>
          <p:nvPr>
            <p:ph type="body" idx="11" hasCustomPrompt="1"/>
          </p:nvPr>
        </p:nvSpPr>
        <p:spPr>
          <a:xfrm>
            <a:off x="974699" y="1847650"/>
            <a:ext cx="5338766" cy="358432"/>
          </a:xfrm>
        </p:spPr>
        <p:txBody>
          <a:bodyPr anchor="b">
            <a:normAutofit/>
          </a:bodyPr>
          <a:lstStyle>
            <a:lvl1pPr marL="0" indent="0">
              <a:buNone/>
              <a:defRPr sz="1400" b="1" i="0" spc="0">
                <a:solidFill>
                  <a:srgbClr val="BFC0B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 Here</a:t>
            </a:r>
          </a:p>
        </p:txBody>
      </p:sp>
      <p:sp>
        <p:nvSpPr>
          <p:cNvPr id="15" name="Title 1">
            <a:extLst>
              <a:ext uri="{FF2B5EF4-FFF2-40B4-BE49-F238E27FC236}">
                <a16:creationId xmlns:a16="http://schemas.microsoft.com/office/drawing/2014/main" id="{4E929175-A238-E64A-8EBA-2A400E2C3F01}"/>
              </a:ext>
            </a:extLst>
          </p:cNvPr>
          <p:cNvSpPr>
            <a:spLocks noGrp="1"/>
          </p:cNvSpPr>
          <p:nvPr>
            <p:ph type="title" hasCustomPrompt="1"/>
          </p:nvPr>
        </p:nvSpPr>
        <p:spPr>
          <a:xfrm>
            <a:off x="974699" y="1165800"/>
            <a:ext cx="6349150" cy="658605"/>
          </a:xfrm>
        </p:spPr>
        <p:txBody>
          <a:bodyPr>
            <a:normAutofit/>
          </a:bodyPr>
          <a:lstStyle>
            <a:lvl1pPr>
              <a:defRPr sz="4000" b="1" i="0">
                <a:solidFill>
                  <a:srgbClr val="283580"/>
                </a:solidFill>
                <a:latin typeface="Arial" panose="020B0604020202020204" pitchFamily="34" charset="0"/>
                <a:cs typeface="Arial" panose="020B0604020202020204" pitchFamily="34" charset="0"/>
              </a:defRPr>
            </a:lvl1pPr>
          </a:lstStyle>
          <a:p>
            <a:r>
              <a:rPr lang="en-US"/>
              <a:t>Header</a:t>
            </a:r>
          </a:p>
        </p:txBody>
      </p:sp>
      <p:sp>
        <p:nvSpPr>
          <p:cNvPr id="16" name="Text Placeholder 3">
            <a:extLst>
              <a:ext uri="{FF2B5EF4-FFF2-40B4-BE49-F238E27FC236}">
                <a16:creationId xmlns:a16="http://schemas.microsoft.com/office/drawing/2014/main" id="{CE43CFB2-14DC-0640-A307-34519A38C971}"/>
              </a:ext>
            </a:extLst>
          </p:cNvPr>
          <p:cNvSpPr>
            <a:spLocks noGrp="1"/>
          </p:cNvSpPr>
          <p:nvPr>
            <p:ph type="body" sz="half" idx="2"/>
          </p:nvPr>
        </p:nvSpPr>
        <p:spPr>
          <a:xfrm>
            <a:off x="1432561" y="2434118"/>
            <a:ext cx="9428479" cy="2757641"/>
          </a:xfrm>
        </p:spPr>
        <p:txBody>
          <a:bodyPr numCol="3" spcCol="228600">
            <a:normAutofit/>
          </a:bodyPr>
          <a:lstStyle>
            <a:lvl1pPr marL="0" indent="0">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endParaRPr lang="en-US" sz="1200">
              <a:latin typeface="Gibson Book" pitchFamily="2" charset="77"/>
              <a:ea typeface="Gill Sans" charset="0"/>
              <a:cs typeface="Arial" panose="020B0604020202020204" pitchFamily="34" charset="0"/>
            </a:endParaRPr>
          </a:p>
        </p:txBody>
      </p:sp>
      <p:sp>
        <p:nvSpPr>
          <p:cNvPr id="5" name="Text Placeholder 2">
            <a:extLst>
              <a:ext uri="{FF2B5EF4-FFF2-40B4-BE49-F238E27FC236}">
                <a16:creationId xmlns:a16="http://schemas.microsoft.com/office/drawing/2014/main" id="{6FDC5FCD-4663-BFC9-CC99-58E074F0296E}"/>
              </a:ext>
            </a:extLst>
          </p:cNvPr>
          <p:cNvSpPr>
            <a:spLocks noGrp="1"/>
          </p:cNvSpPr>
          <p:nvPr>
            <p:ph type="body" idx="12"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01</a:t>
            </a:r>
          </a:p>
        </p:txBody>
      </p:sp>
      <p:pic>
        <p:nvPicPr>
          <p:cNvPr id="7" name="Picture 6">
            <a:extLst>
              <a:ext uri="{FF2B5EF4-FFF2-40B4-BE49-F238E27FC236}">
                <a16:creationId xmlns:a16="http://schemas.microsoft.com/office/drawing/2014/main" id="{9ED630CA-ED5A-256E-D745-567E65AE5614}"/>
              </a:ext>
            </a:extLst>
          </p:cNvPr>
          <p:cNvPicPr>
            <a:picLocks noChangeAspect="1"/>
          </p:cNvPicPr>
          <p:nvPr userDrawn="1"/>
        </p:nvPicPr>
        <p:blipFill>
          <a:blip r:embed="rId2"/>
          <a:srcRect/>
          <a:stretch/>
        </p:blipFill>
        <p:spPr>
          <a:xfrm>
            <a:off x="525213" y="6264298"/>
            <a:ext cx="1405187" cy="284616"/>
          </a:xfrm>
          <a:prstGeom prst="rect">
            <a:avLst/>
          </a:prstGeom>
        </p:spPr>
      </p:pic>
      <p:pic>
        <p:nvPicPr>
          <p:cNvPr id="2" name="Picture 1" descr="A blue dots on a white background&#10;&#10;Description automatically generated with low confidence">
            <a:extLst>
              <a:ext uri="{FF2B5EF4-FFF2-40B4-BE49-F238E27FC236}">
                <a16:creationId xmlns:a16="http://schemas.microsoft.com/office/drawing/2014/main" id="{616248A3-BC31-E482-9912-9C625F2ABC2B}"/>
              </a:ext>
            </a:extLst>
          </p:cNvPr>
          <p:cNvPicPr>
            <a:picLocks noChangeAspect="1"/>
          </p:cNvPicPr>
          <p:nvPr userDrawn="1"/>
        </p:nvPicPr>
        <p:blipFill>
          <a:blip r:embed="rId3"/>
          <a:stretch>
            <a:fillRect/>
          </a:stretch>
        </p:blipFill>
        <p:spPr>
          <a:xfrm>
            <a:off x="9778444" y="5666147"/>
            <a:ext cx="1082596" cy="270649"/>
          </a:xfrm>
          <a:prstGeom prst="rect">
            <a:avLst/>
          </a:prstGeom>
        </p:spPr>
      </p:pic>
    </p:spTree>
    <p:extLst>
      <p:ext uri="{BB962C8B-B14F-4D97-AF65-F5344CB8AC3E}">
        <p14:creationId xmlns:p14="http://schemas.microsoft.com/office/powerpoint/2010/main" val="138472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62D77E-DE90-B13B-D285-B0D33C769F3C}"/>
              </a:ext>
            </a:extLst>
          </p:cNvPr>
          <p:cNvPicPr>
            <a:picLocks noChangeAspect="1"/>
          </p:cNvPicPr>
          <p:nvPr userDrawn="1"/>
        </p:nvPicPr>
        <p:blipFill>
          <a:blip r:embed="rId2"/>
          <a:srcRect/>
          <a:stretch/>
        </p:blipFill>
        <p:spPr>
          <a:xfrm>
            <a:off x="525213" y="6264298"/>
            <a:ext cx="1405187" cy="284616"/>
          </a:xfrm>
          <a:prstGeom prst="rect">
            <a:avLst/>
          </a:prstGeom>
        </p:spPr>
      </p:pic>
    </p:spTree>
    <p:extLst>
      <p:ext uri="{BB962C8B-B14F-4D97-AF65-F5344CB8AC3E}">
        <p14:creationId xmlns:p14="http://schemas.microsoft.com/office/powerpoint/2010/main" val="48539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A picture containing white&#10;&#10;Description automatically generated">
            <a:extLst>
              <a:ext uri="{FF2B5EF4-FFF2-40B4-BE49-F238E27FC236}">
                <a16:creationId xmlns:a16="http://schemas.microsoft.com/office/drawing/2014/main" id="{A5CDAC60-D408-0AEA-F829-28B365A9E5D0}"/>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18" name="Title 1">
            <a:extLst>
              <a:ext uri="{FF2B5EF4-FFF2-40B4-BE49-F238E27FC236}">
                <a16:creationId xmlns:a16="http://schemas.microsoft.com/office/drawing/2014/main" id="{415CF0D5-6E74-A946-858E-D2F2A63CE274}"/>
              </a:ext>
            </a:extLst>
          </p:cNvPr>
          <p:cNvSpPr>
            <a:spLocks noGrp="1"/>
          </p:cNvSpPr>
          <p:nvPr>
            <p:ph type="title" hasCustomPrompt="1"/>
          </p:nvPr>
        </p:nvSpPr>
        <p:spPr>
          <a:xfrm>
            <a:off x="2172197" y="2968696"/>
            <a:ext cx="7847606" cy="920607"/>
          </a:xfrm>
        </p:spPr>
        <p:txBody>
          <a:bodyPr>
            <a:noAutofit/>
          </a:bodyPr>
          <a:lstStyle>
            <a:lvl1pPr algn="ctr">
              <a:defRPr sz="5800" b="1" i="0">
                <a:solidFill>
                  <a:srgbClr val="283580"/>
                </a:solidFill>
                <a:latin typeface="Arial" panose="020B0604020202020204" pitchFamily="34" charset="0"/>
                <a:ea typeface="ROBOTO CONDENSED LIGHT" panose="02000000000000000000" pitchFamily="2" charset="0"/>
                <a:cs typeface="Arial" panose="020B0604020202020204" pitchFamily="34" charset="0"/>
              </a:defRPr>
            </a:lvl1pPr>
          </a:lstStyle>
          <a:p>
            <a:r>
              <a:rPr lang="en-US"/>
              <a:t>Any Questions?</a:t>
            </a:r>
          </a:p>
        </p:txBody>
      </p:sp>
      <p:pic>
        <p:nvPicPr>
          <p:cNvPr id="6" name="Picture 5">
            <a:extLst>
              <a:ext uri="{FF2B5EF4-FFF2-40B4-BE49-F238E27FC236}">
                <a16:creationId xmlns:a16="http://schemas.microsoft.com/office/drawing/2014/main" id="{FAC9A378-4A86-0C98-C522-4A1107FDD500}"/>
              </a:ext>
            </a:extLst>
          </p:cNvPr>
          <p:cNvPicPr>
            <a:picLocks noChangeAspect="1"/>
          </p:cNvPicPr>
          <p:nvPr userDrawn="1"/>
        </p:nvPicPr>
        <p:blipFill>
          <a:blip r:embed="rId3"/>
          <a:srcRect/>
          <a:stretch/>
        </p:blipFill>
        <p:spPr>
          <a:xfrm>
            <a:off x="298891" y="455585"/>
            <a:ext cx="1733109" cy="351035"/>
          </a:xfrm>
          <a:prstGeom prst="rect">
            <a:avLst/>
          </a:prstGeom>
        </p:spPr>
      </p:pic>
    </p:spTree>
    <p:extLst>
      <p:ext uri="{BB962C8B-B14F-4D97-AF65-F5344CB8AC3E}">
        <p14:creationId xmlns:p14="http://schemas.microsoft.com/office/powerpoint/2010/main" val="2920857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8" name="Picture 7" descr="A picture containing electric blue, azure, sky, majorelle blue&#10;&#10;Description automatically generated">
            <a:extLst>
              <a:ext uri="{FF2B5EF4-FFF2-40B4-BE49-F238E27FC236}">
                <a16:creationId xmlns:a16="http://schemas.microsoft.com/office/drawing/2014/main" id="{E16A7602-862C-E280-7375-91CD911FE3AD}"/>
              </a:ext>
            </a:extLst>
          </p:cNvPr>
          <p:cNvPicPr>
            <a:picLocks noChangeAspect="1"/>
          </p:cNvPicPr>
          <p:nvPr userDrawn="1"/>
        </p:nvPicPr>
        <p:blipFill>
          <a:blip r:embed="rId2"/>
          <a:stretch>
            <a:fillRect/>
          </a:stretch>
        </p:blipFill>
        <p:spPr>
          <a:xfrm>
            <a:off x="6350" y="0"/>
            <a:ext cx="12179302" cy="6858000"/>
          </a:xfrm>
          <a:prstGeom prst="rect">
            <a:avLst/>
          </a:prstGeom>
        </p:spPr>
      </p:pic>
      <p:pic>
        <p:nvPicPr>
          <p:cNvPr id="11" name="Picture 10">
            <a:extLst>
              <a:ext uri="{FF2B5EF4-FFF2-40B4-BE49-F238E27FC236}">
                <a16:creationId xmlns:a16="http://schemas.microsoft.com/office/drawing/2014/main" id="{56F85C14-8BB3-5AF7-DD7C-0CAC9BC06BCF}"/>
              </a:ext>
            </a:extLst>
          </p:cNvPr>
          <p:cNvPicPr>
            <a:picLocks noChangeAspect="1"/>
          </p:cNvPicPr>
          <p:nvPr userDrawn="1"/>
        </p:nvPicPr>
        <p:blipFill>
          <a:blip r:embed="rId3"/>
          <a:stretch>
            <a:fillRect/>
          </a:stretch>
        </p:blipFill>
        <p:spPr>
          <a:xfrm>
            <a:off x="4267200" y="3060700"/>
            <a:ext cx="3657600" cy="736600"/>
          </a:xfrm>
          <a:prstGeom prst="rect">
            <a:avLst/>
          </a:prstGeom>
        </p:spPr>
      </p:pic>
    </p:spTree>
    <p:extLst>
      <p:ext uri="{BB962C8B-B14F-4D97-AF65-F5344CB8AC3E}">
        <p14:creationId xmlns:p14="http://schemas.microsoft.com/office/powerpoint/2010/main" val="173336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4" name="Picture 13" descr="A picture containing electric blue, majorelle blue, azure, cobalt blue&#10;&#10;Description automatically generated">
            <a:extLst>
              <a:ext uri="{FF2B5EF4-FFF2-40B4-BE49-F238E27FC236}">
                <a16:creationId xmlns:a16="http://schemas.microsoft.com/office/drawing/2014/main" id="{77B8AA42-A540-A680-C7A4-3B738F27AB1E}"/>
              </a:ext>
            </a:extLst>
          </p:cNvPr>
          <p:cNvPicPr>
            <a:picLocks noChangeAspect="1"/>
          </p:cNvPicPr>
          <p:nvPr userDrawn="1"/>
        </p:nvPicPr>
        <p:blipFill>
          <a:blip r:embed="rId2"/>
          <a:stretch>
            <a:fillRect/>
          </a:stretch>
        </p:blipFill>
        <p:spPr>
          <a:xfrm>
            <a:off x="656" y="0"/>
            <a:ext cx="11017250" cy="6858000"/>
          </a:xfrm>
          <a:prstGeom prst="rect">
            <a:avLst/>
          </a:prstGeom>
        </p:spPr>
      </p:pic>
      <p:sp>
        <p:nvSpPr>
          <p:cNvPr id="10" name="Title 1">
            <a:extLst>
              <a:ext uri="{FF2B5EF4-FFF2-40B4-BE49-F238E27FC236}">
                <a16:creationId xmlns:a16="http://schemas.microsoft.com/office/drawing/2014/main" id="{001B3B8C-55CC-0F40-BECD-9ACAE4F781BD}"/>
              </a:ext>
            </a:extLst>
          </p:cNvPr>
          <p:cNvSpPr>
            <a:spLocks noGrp="1"/>
          </p:cNvSpPr>
          <p:nvPr>
            <p:ph type="title" hasCustomPrompt="1"/>
          </p:nvPr>
        </p:nvSpPr>
        <p:spPr>
          <a:xfrm rot="5400000">
            <a:off x="9266166" y="2436882"/>
            <a:ext cx="4676429" cy="658605"/>
          </a:xfrm>
        </p:spPr>
        <p:txBody>
          <a:bodyPr>
            <a:normAutofit/>
          </a:bodyPr>
          <a:lstStyle>
            <a:lvl1pPr>
              <a:defRPr sz="2800" b="1" i="0">
                <a:solidFill>
                  <a:srgbClr val="BFC0BF"/>
                </a:solidFill>
                <a:latin typeface="Raleway" panose="020B0503030101060003" pitchFamily="34" charset="77"/>
              </a:defRPr>
            </a:lvl1pPr>
          </a:lstStyle>
          <a:p>
            <a:r>
              <a:rPr lang="en-US"/>
              <a:t>Section Break</a:t>
            </a:r>
          </a:p>
        </p:txBody>
      </p:sp>
      <p:sp>
        <p:nvSpPr>
          <p:cNvPr id="4" name="TextBox 3">
            <a:extLst>
              <a:ext uri="{FF2B5EF4-FFF2-40B4-BE49-F238E27FC236}">
                <a16:creationId xmlns:a16="http://schemas.microsoft.com/office/drawing/2014/main" id="{C12AB533-A5E3-F2EC-0359-7FC810B7962D}"/>
              </a:ext>
            </a:extLst>
          </p:cNvPr>
          <p:cNvSpPr txBox="1"/>
          <p:nvPr userDrawn="1"/>
        </p:nvSpPr>
        <p:spPr>
          <a:xfrm>
            <a:off x="525213" y="6133794"/>
            <a:ext cx="4156958" cy="275717"/>
          </a:xfrm>
          <a:prstGeom prst="rect">
            <a:avLst/>
          </a:prstGeom>
          <a:noFill/>
        </p:spPr>
        <p:txBody>
          <a:bodyPr wrap="square" rtlCol="0">
            <a:spAutoFit/>
          </a:bodyPr>
          <a:lstStyle/>
          <a:p>
            <a:pPr algn="l">
              <a:lnSpc>
                <a:spcPct val="150000"/>
              </a:lnSpc>
            </a:pPr>
            <a:r>
              <a:rPr lang="en-US" sz="900" b="0" i="0">
                <a:solidFill>
                  <a:schemeClr val="bg1"/>
                </a:solidFill>
                <a:latin typeface="Arial" panose="020B0604020202020204" pitchFamily="34" charset="0"/>
                <a:ea typeface="Gill Sans" charset="0"/>
                <a:cs typeface="Arial" panose="020B0604020202020204" pitchFamily="34" charset="0"/>
              </a:rPr>
              <a:t>Northern Nevada Public Health</a:t>
            </a:r>
          </a:p>
        </p:txBody>
      </p:sp>
      <p:sp>
        <p:nvSpPr>
          <p:cNvPr id="5" name="Text Placeholder 2">
            <a:extLst>
              <a:ext uri="{FF2B5EF4-FFF2-40B4-BE49-F238E27FC236}">
                <a16:creationId xmlns:a16="http://schemas.microsoft.com/office/drawing/2014/main" id="{80885D28-96D1-F905-6B9E-54C1FBA9E2AB}"/>
              </a:ext>
            </a:extLst>
          </p:cNvPr>
          <p:cNvSpPr>
            <a:spLocks noGrp="1"/>
          </p:cNvSpPr>
          <p:nvPr>
            <p:ph type="body" idx="11" hasCustomPrompt="1"/>
          </p:nvPr>
        </p:nvSpPr>
        <p:spPr>
          <a:xfrm>
            <a:off x="525213" y="427970"/>
            <a:ext cx="1722796" cy="296235"/>
          </a:xfrm>
        </p:spPr>
        <p:txBody>
          <a:bodyPr anchor="b">
            <a:normAutofit/>
          </a:bodyPr>
          <a:lstStyle>
            <a:lvl1pPr marL="0" indent="0">
              <a:buNone/>
              <a:defRPr sz="1000" b="1" i="0" spc="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01</a:t>
            </a:r>
          </a:p>
        </p:txBody>
      </p:sp>
      <p:pic>
        <p:nvPicPr>
          <p:cNvPr id="12" name="Picture 11">
            <a:extLst>
              <a:ext uri="{FF2B5EF4-FFF2-40B4-BE49-F238E27FC236}">
                <a16:creationId xmlns:a16="http://schemas.microsoft.com/office/drawing/2014/main" id="{C62FF38A-9DBF-9BD3-1A8B-BBA0DABE9949}"/>
              </a:ext>
            </a:extLst>
          </p:cNvPr>
          <p:cNvPicPr>
            <a:picLocks noChangeAspect="1"/>
          </p:cNvPicPr>
          <p:nvPr userDrawn="1"/>
        </p:nvPicPr>
        <p:blipFill>
          <a:blip r:embed="rId3">
            <a:alphaModFix amt="25000"/>
          </a:blip>
          <a:stretch>
            <a:fillRect/>
          </a:stretch>
        </p:blipFill>
        <p:spPr>
          <a:xfrm>
            <a:off x="3295003" y="2798445"/>
            <a:ext cx="4429428" cy="1261872"/>
          </a:xfrm>
          <a:prstGeom prst="rect">
            <a:avLst/>
          </a:prstGeom>
        </p:spPr>
      </p:pic>
    </p:spTree>
    <p:extLst>
      <p:ext uri="{BB962C8B-B14F-4D97-AF65-F5344CB8AC3E}">
        <p14:creationId xmlns:p14="http://schemas.microsoft.com/office/powerpoint/2010/main" val="225182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2EF4A2-AC6A-8946-B605-D80D35FDEEFD}"/>
              </a:ext>
            </a:extLst>
          </p:cNvPr>
          <p:cNvSpPr/>
          <p:nvPr userDrawn="1"/>
        </p:nvSpPr>
        <p:spPr>
          <a:xfrm>
            <a:off x="0" y="3697356"/>
            <a:ext cx="12192000" cy="3160644"/>
          </a:xfrm>
          <a:prstGeom prst="rect">
            <a:avLst/>
          </a:prstGeom>
          <a:solidFill>
            <a:srgbClr val="283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D2D2"/>
              </a:solidFill>
            </a:endParaRPr>
          </a:p>
        </p:txBody>
      </p:sp>
      <p:sp>
        <p:nvSpPr>
          <p:cNvPr id="8" name="Picture Placeholder 7">
            <a:extLst>
              <a:ext uri="{FF2B5EF4-FFF2-40B4-BE49-F238E27FC236}">
                <a16:creationId xmlns:a16="http://schemas.microsoft.com/office/drawing/2014/main" id="{32D272E7-56CB-1A45-82FF-CB504736CB92}"/>
              </a:ext>
            </a:extLst>
          </p:cNvPr>
          <p:cNvSpPr>
            <a:spLocks noGrp="1"/>
          </p:cNvSpPr>
          <p:nvPr>
            <p:ph type="pic" sz="quarter" idx="13" hasCustomPrompt="1"/>
          </p:nvPr>
        </p:nvSpPr>
        <p:spPr>
          <a:xfrm>
            <a:off x="1837518" y="2729479"/>
            <a:ext cx="1973262" cy="1971675"/>
          </a:xfrm>
          <a:prstGeom prst="ellipse">
            <a:avLst/>
          </a:prstGeom>
          <a:solidFill>
            <a:srgbClr val="CDD2D1"/>
          </a:solidFill>
          <a:ln>
            <a:noFill/>
          </a:ln>
        </p:spPr>
        <p:txBody>
          <a:bodyPr>
            <a:normAutofit/>
          </a:bodyPr>
          <a:lstStyle>
            <a:lvl1pPr marL="0" indent="0" algn="ctr">
              <a:lnSpc>
                <a:spcPct val="100000"/>
              </a:lnSpc>
              <a:buFontTx/>
              <a:buNone/>
              <a:defRPr sz="1100" spc="0">
                <a:solidFill>
                  <a:srgbClr val="161F28"/>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HEADSHOT</a:t>
            </a:r>
          </a:p>
        </p:txBody>
      </p:sp>
      <p:sp>
        <p:nvSpPr>
          <p:cNvPr id="13" name="Picture Placeholder 7">
            <a:extLst>
              <a:ext uri="{FF2B5EF4-FFF2-40B4-BE49-F238E27FC236}">
                <a16:creationId xmlns:a16="http://schemas.microsoft.com/office/drawing/2014/main" id="{79639FB3-EC49-6E44-9E8E-FAA0E340C934}"/>
              </a:ext>
            </a:extLst>
          </p:cNvPr>
          <p:cNvSpPr>
            <a:spLocks noGrp="1"/>
          </p:cNvSpPr>
          <p:nvPr>
            <p:ph type="pic" sz="quarter" idx="14" hasCustomPrompt="1"/>
          </p:nvPr>
        </p:nvSpPr>
        <p:spPr>
          <a:xfrm>
            <a:off x="5145580" y="2729479"/>
            <a:ext cx="1973262" cy="1971675"/>
          </a:xfrm>
          <a:prstGeom prst="ellipse">
            <a:avLst/>
          </a:prstGeom>
          <a:solidFill>
            <a:srgbClr val="CDD2D1"/>
          </a:solidFill>
          <a:ln>
            <a:noFill/>
          </a:ln>
        </p:spPr>
        <p:txBody>
          <a:bodyPr>
            <a:normAutofit/>
          </a:bodyPr>
          <a:lstStyle>
            <a:lvl1pPr marL="0" indent="0" algn="ctr">
              <a:lnSpc>
                <a:spcPct val="100000"/>
              </a:lnSpc>
              <a:buFontTx/>
              <a:buNone/>
              <a:defRPr sz="1100" spc="0">
                <a:solidFill>
                  <a:srgbClr val="161F28"/>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HEADSHOT</a:t>
            </a:r>
          </a:p>
        </p:txBody>
      </p:sp>
      <p:sp>
        <p:nvSpPr>
          <p:cNvPr id="14" name="Picture Placeholder 7">
            <a:extLst>
              <a:ext uri="{FF2B5EF4-FFF2-40B4-BE49-F238E27FC236}">
                <a16:creationId xmlns:a16="http://schemas.microsoft.com/office/drawing/2014/main" id="{F1D61B76-F34E-FB4C-8015-D57EA0C27CE4}"/>
              </a:ext>
            </a:extLst>
          </p:cNvPr>
          <p:cNvSpPr>
            <a:spLocks noGrp="1"/>
          </p:cNvSpPr>
          <p:nvPr>
            <p:ph type="pic" sz="quarter" idx="15" hasCustomPrompt="1"/>
          </p:nvPr>
        </p:nvSpPr>
        <p:spPr>
          <a:xfrm>
            <a:off x="8455796" y="2729479"/>
            <a:ext cx="1973262" cy="1971675"/>
          </a:xfrm>
          <a:prstGeom prst="ellipse">
            <a:avLst/>
          </a:prstGeom>
          <a:solidFill>
            <a:srgbClr val="CDD2D1"/>
          </a:solidFill>
          <a:ln>
            <a:noFill/>
          </a:ln>
        </p:spPr>
        <p:txBody>
          <a:bodyPr>
            <a:normAutofit/>
          </a:bodyPr>
          <a:lstStyle>
            <a:lvl1pPr marL="0" indent="0" algn="ctr">
              <a:lnSpc>
                <a:spcPct val="100000"/>
              </a:lnSpc>
              <a:buFontTx/>
              <a:buNone/>
              <a:defRPr sz="1100" spc="0">
                <a:solidFill>
                  <a:srgbClr val="161F28"/>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HEADSHOT</a:t>
            </a:r>
          </a:p>
        </p:txBody>
      </p:sp>
      <p:sp>
        <p:nvSpPr>
          <p:cNvPr id="22" name="Text Placeholder 2">
            <a:extLst>
              <a:ext uri="{FF2B5EF4-FFF2-40B4-BE49-F238E27FC236}">
                <a16:creationId xmlns:a16="http://schemas.microsoft.com/office/drawing/2014/main" id="{A8952006-2979-3C45-B3E7-426B0E0450F3}"/>
              </a:ext>
            </a:extLst>
          </p:cNvPr>
          <p:cNvSpPr>
            <a:spLocks noGrp="1"/>
          </p:cNvSpPr>
          <p:nvPr>
            <p:ph type="body" idx="11"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01</a:t>
            </a:r>
          </a:p>
        </p:txBody>
      </p:sp>
      <p:sp>
        <p:nvSpPr>
          <p:cNvPr id="25" name="Text Placeholder 2">
            <a:extLst>
              <a:ext uri="{FF2B5EF4-FFF2-40B4-BE49-F238E27FC236}">
                <a16:creationId xmlns:a16="http://schemas.microsoft.com/office/drawing/2014/main" id="{02295B77-461D-4142-8181-1B28AFF95DDB}"/>
              </a:ext>
            </a:extLst>
          </p:cNvPr>
          <p:cNvSpPr>
            <a:spLocks noGrp="1"/>
          </p:cNvSpPr>
          <p:nvPr>
            <p:ph type="body" idx="16" hasCustomPrompt="1"/>
          </p:nvPr>
        </p:nvSpPr>
        <p:spPr>
          <a:xfrm>
            <a:off x="-1" y="1723233"/>
            <a:ext cx="12191999" cy="296235"/>
          </a:xfrm>
        </p:spPr>
        <p:txBody>
          <a:bodyPr anchor="b">
            <a:noAutofit/>
          </a:bodyPr>
          <a:lstStyle>
            <a:lvl1pPr marL="0" indent="0" algn="ctr">
              <a:buNone/>
              <a:defRPr sz="1400" b="1" i="0" spc="0">
                <a:solidFill>
                  <a:srgbClr val="BFC0B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a:t>
            </a:r>
          </a:p>
        </p:txBody>
      </p:sp>
      <p:sp>
        <p:nvSpPr>
          <p:cNvPr id="26" name="Title 1">
            <a:extLst>
              <a:ext uri="{FF2B5EF4-FFF2-40B4-BE49-F238E27FC236}">
                <a16:creationId xmlns:a16="http://schemas.microsoft.com/office/drawing/2014/main" id="{025EF772-D84A-3B41-9598-FFD440B72F26}"/>
              </a:ext>
            </a:extLst>
          </p:cNvPr>
          <p:cNvSpPr>
            <a:spLocks noGrp="1"/>
          </p:cNvSpPr>
          <p:nvPr>
            <p:ph type="title" hasCustomPrompt="1"/>
          </p:nvPr>
        </p:nvSpPr>
        <p:spPr>
          <a:xfrm>
            <a:off x="-1" y="1038925"/>
            <a:ext cx="12192000" cy="658605"/>
          </a:xfrm>
        </p:spPr>
        <p:txBody>
          <a:bodyPr>
            <a:normAutofit/>
          </a:bodyPr>
          <a:lstStyle>
            <a:lvl1pPr algn="ctr">
              <a:defRPr sz="4000" b="1" i="0">
                <a:solidFill>
                  <a:srgbClr val="283580"/>
                </a:solidFill>
                <a:latin typeface="Arial" panose="020B0604020202020204" pitchFamily="34" charset="0"/>
                <a:cs typeface="Arial" panose="020B0604020202020204" pitchFamily="34" charset="0"/>
              </a:defRPr>
            </a:lvl1pPr>
          </a:lstStyle>
          <a:p>
            <a:r>
              <a:rPr lang="en-US"/>
              <a:t>Our Team</a:t>
            </a:r>
          </a:p>
        </p:txBody>
      </p:sp>
      <p:sp>
        <p:nvSpPr>
          <p:cNvPr id="27" name="Text Placeholder 2">
            <a:extLst>
              <a:ext uri="{FF2B5EF4-FFF2-40B4-BE49-F238E27FC236}">
                <a16:creationId xmlns:a16="http://schemas.microsoft.com/office/drawing/2014/main" id="{24D9F466-4C30-CF45-9061-3492E5F57616}"/>
              </a:ext>
            </a:extLst>
          </p:cNvPr>
          <p:cNvSpPr>
            <a:spLocks noGrp="1"/>
          </p:cNvSpPr>
          <p:nvPr>
            <p:ph type="body" idx="17" hasCustomPrompt="1"/>
          </p:nvPr>
        </p:nvSpPr>
        <p:spPr>
          <a:xfrm>
            <a:off x="1837519" y="5133362"/>
            <a:ext cx="1971108" cy="296235"/>
          </a:xfrm>
        </p:spPr>
        <p:txBody>
          <a:bodyPr anchor="b">
            <a:noAutofit/>
          </a:bodyPr>
          <a:lstStyle>
            <a:lvl1pPr marL="0" indent="0" algn="ctr">
              <a:buNone/>
              <a:defRPr sz="1400" b="1" i="0">
                <a:solidFill>
                  <a:srgbClr val="71C9F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John Smith</a:t>
            </a:r>
          </a:p>
        </p:txBody>
      </p:sp>
      <p:sp>
        <p:nvSpPr>
          <p:cNvPr id="30" name="Text Placeholder 2">
            <a:extLst>
              <a:ext uri="{FF2B5EF4-FFF2-40B4-BE49-F238E27FC236}">
                <a16:creationId xmlns:a16="http://schemas.microsoft.com/office/drawing/2014/main" id="{36483D58-EA23-CE4B-A825-86033E884F38}"/>
              </a:ext>
            </a:extLst>
          </p:cNvPr>
          <p:cNvSpPr>
            <a:spLocks noGrp="1"/>
          </p:cNvSpPr>
          <p:nvPr>
            <p:ph type="body" idx="18" hasCustomPrompt="1"/>
          </p:nvPr>
        </p:nvSpPr>
        <p:spPr>
          <a:xfrm>
            <a:off x="1837519" y="5454871"/>
            <a:ext cx="1971108" cy="210914"/>
          </a:xfrm>
        </p:spPr>
        <p:txBody>
          <a:bodyPr anchor="b">
            <a:noAutofit/>
          </a:bodyPr>
          <a:lstStyle>
            <a:lvl1pPr marL="0" indent="0" algn="ctr">
              <a:buNone/>
              <a:defRPr sz="1000" b="0" i="1">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31" name="Text Placeholder 2">
            <a:extLst>
              <a:ext uri="{FF2B5EF4-FFF2-40B4-BE49-F238E27FC236}">
                <a16:creationId xmlns:a16="http://schemas.microsoft.com/office/drawing/2014/main" id="{795FA3BA-DDE4-8747-A97E-CAC6503C2807}"/>
              </a:ext>
            </a:extLst>
          </p:cNvPr>
          <p:cNvSpPr>
            <a:spLocks noGrp="1"/>
          </p:cNvSpPr>
          <p:nvPr>
            <p:ph type="body" idx="19" hasCustomPrompt="1"/>
          </p:nvPr>
        </p:nvSpPr>
        <p:spPr>
          <a:xfrm>
            <a:off x="5147734" y="5133362"/>
            <a:ext cx="1971108" cy="296235"/>
          </a:xfrm>
        </p:spPr>
        <p:txBody>
          <a:bodyPr anchor="b">
            <a:noAutofit/>
          </a:bodyPr>
          <a:lstStyle>
            <a:lvl1pPr marL="0" indent="0" algn="ctr">
              <a:buNone/>
              <a:defRPr sz="1400" b="1" i="0">
                <a:solidFill>
                  <a:srgbClr val="71C9F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John Smith</a:t>
            </a:r>
          </a:p>
        </p:txBody>
      </p:sp>
      <p:sp>
        <p:nvSpPr>
          <p:cNvPr id="32" name="Text Placeholder 2">
            <a:extLst>
              <a:ext uri="{FF2B5EF4-FFF2-40B4-BE49-F238E27FC236}">
                <a16:creationId xmlns:a16="http://schemas.microsoft.com/office/drawing/2014/main" id="{9021F7B9-6903-7F46-890F-475659D9235C}"/>
              </a:ext>
            </a:extLst>
          </p:cNvPr>
          <p:cNvSpPr>
            <a:spLocks noGrp="1"/>
          </p:cNvSpPr>
          <p:nvPr>
            <p:ph type="body" idx="20" hasCustomPrompt="1"/>
          </p:nvPr>
        </p:nvSpPr>
        <p:spPr>
          <a:xfrm>
            <a:off x="5147734" y="5454871"/>
            <a:ext cx="1971108" cy="210914"/>
          </a:xfrm>
        </p:spPr>
        <p:txBody>
          <a:bodyPr anchor="b">
            <a:noAutofit/>
          </a:bodyPr>
          <a:lstStyle>
            <a:lvl1pPr marL="0" indent="0" algn="ctr">
              <a:buNone/>
              <a:defRPr sz="1000" b="0" i="1">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sp>
        <p:nvSpPr>
          <p:cNvPr id="33" name="Text Placeholder 2">
            <a:extLst>
              <a:ext uri="{FF2B5EF4-FFF2-40B4-BE49-F238E27FC236}">
                <a16:creationId xmlns:a16="http://schemas.microsoft.com/office/drawing/2014/main" id="{800EEAC4-B1EF-FA48-B4BB-100F5C0258BA}"/>
              </a:ext>
            </a:extLst>
          </p:cNvPr>
          <p:cNvSpPr>
            <a:spLocks noGrp="1"/>
          </p:cNvSpPr>
          <p:nvPr>
            <p:ph type="body" idx="21" hasCustomPrompt="1"/>
          </p:nvPr>
        </p:nvSpPr>
        <p:spPr>
          <a:xfrm>
            <a:off x="8457950" y="5133362"/>
            <a:ext cx="1971108" cy="296235"/>
          </a:xfrm>
        </p:spPr>
        <p:txBody>
          <a:bodyPr anchor="b">
            <a:noAutofit/>
          </a:bodyPr>
          <a:lstStyle>
            <a:lvl1pPr marL="0" indent="0" algn="ctr">
              <a:buNone/>
              <a:defRPr sz="1400" b="1" i="0">
                <a:solidFill>
                  <a:srgbClr val="71C9F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John Smith</a:t>
            </a:r>
          </a:p>
        </p:txBody>
      </p:sp>
      <p:sp>
        <p:nvSpPr>
          <p:cNvPr id="34" name="Text Placeholder 2">
            <a:extLst>
              <a:ext uri="{FF2B5EF4-FFF2-40B4-BE49-F238E27FC236}">
                <a16:creationId xmlns:a16="http://schemas.microsoft.com/office/drawing/2014/main" id="{B3617942-B249-3743-B457-DF9FB58B158D}"/>
              </a:ext>
            </a:extLst>
          </p:cNvPr>
          <p:cNvSpPr>
            <a:spLocks noGrp="1"/>
          </p:cNvSpPr>
          <p:nvPr>
            <p:ph type="body" idx="22" hasCustomPrompt="1"/>
          </p:nvPr>
        </p:nvSpPr>
        <p:spPr>
          <a:xfrm>
            <a:off x="8457950" y="5454871"/>
            <a:ext cx="1971108" cy="210914"/>
          </a:xfrm>
        </p:spPr>
        <p:txBody>
          <a:bodyPr anchor="b">
            <a:noAutofit/>
          </a:bodyPr>
          <a:lstStyle>
            <a:lvl1pPr marL="0" indent="0" algn="ctr">
              <a:buNone/>
              <a:defRPr sz="1000" b="0" i="1">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Job Title</a:t>
            </a:r>
          </a:p>
        </p:txBody>
      </p:sp>
      <p:pic>
        <p:nvPicPr>
          <p:cNvPr id="5" name="Picture 4">
            <a:extLst>
              <a:ext uri="{FF2B5EF4-FFF2-40B4-BE49-F238E27FC236}">
                <a16:creationId xmlns:a16="http://schemas.microsoft.com/office/drawing/2014/main" id="{CAAEEEE2-83AF-917D-BD5F-C721EB15160B}"/>
              </a:ext>
            </a:extLst>
          </p:cNvPr>
          <p:cNvPicPr>
            <a:picLocks noChangeAspect="1"/>
          </p:cNvPicPr>
          <p:nvPr userDrawn="1"/>
        </p:nvPicPr>
        <p:blipFill>
          <a:blip r:embed="rId2"/>
          <a:srcRect/>
          <a:stretch/>
        </p:blipFill>
        <p:spPr>
          <a:xfrm>
            <a:off x="525213" y="6267015"/>
            <a:ext cx="1405187" cy="284616"/>
          </a:xfrm>
          <a:prstGeom prst="rect">
            <a:avLst/>
          </a:prstGeom>
        </p:spPr>
      </p:pic>
    </p:spTree>
    <p:extLst>
      <p:ext uri="{BB962C8B-B14F-4D97-AF65-F5344CB8AC3E}">
        <p14:creationId xmlns:p14="http://schemas.microsoft.com/office/powerpoint/2010/main" val="236123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2" name="Picture 1" descr="A picture containing white&#10;&#10;Description automatically generated">
            <a:extLst>
              <a:ext uri="{FF2B5EF4-FFF2-40B4-BE49-F238E27FC236}">
                <a16:creationId xmlns:a16="http://schemas.microsoft.com/office/drawing/2014/main" id="{450E3BE4-BBFA-1CC2-F0D7-D4C002613232}"/>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6" name="Picture Placeholder 2">
            <a:extLst>
              <a:ext uri="{FF2B5EF4-FFF2-40B4-BE49-F238E27FC236}">
                <a16:creationId xmlns:a16="http://schemas.microsoft.com/office/drawing/2014/main" id="{7AC7D6C9-CA62-0733-E9E7-AA034E7E67AB}"/>
              </a:ext>
            </a:extLst>
          </p:cNvPr>
          <p:cNvSpPr>
            <a:spLocks noGrp="1"/>
          </p:cNvSpPr>
          <p:nvPr>
            <p:ph type="pic" idx="10"/>
          </p:nvPr>
        </p:nvSpPr>
        <p:spPr>
          <a:xfrm>
            <a:off x="1386611" y="1314419"/>
            <a:ext cx="4415417" cy="42291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2">
            <a:extLst>
              <a:ext uri="{FF2B5EF4-FFF2-40B4-BE49-F238E27FC236}">
                <a16:creationId xmlns:a16="http://schemas.microsoft.com/office/drawing/2014/main" id="{A0C91651-010B-88CC-AC96-AA7F15C4C542}"/>
              </a:ext>
            </a:extLst>
          </p:cNvPr>
          <p:cNvSpPr>
            <a:spLocks noGrp="1"/>
          </p:cNvSpPr>
          <p:nvPr>
            <p:ph type="body" idx="12"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01</a:t>
            </a:r>
          </a:p>
        </p:txBody>
      </p:sp>
      <p:sp>
        <p:nvSpPr>
          <p:cNvPr id="7" name="Picture Placeholder 2">
            <a:extLst>
              <a:ext uri="{FF2B5EF4-FFF2-40B4-BE49-F238E27FC236}">
                <a16:creationId xmlns:a16="http://schemas.microsoft.com/office/drawing/2014/main" id="{F9CE1F94-41B4-3B9F-E61A-B49EEB164CAC}"/>
              </a:ext>
            </a:extLst>
          </p:cNvPr>
          <p:cNvSpPr>
            <a:spLocks noGrp="1"/>
          </p:cNvSpPr>
          <p:nvPr>
            <p:ph type="pic" idx="13"/>
          </p:nvPr>
        </p:nvSpPr>
        <p:spPr>
          <a:xfrm>
            <a:off x="6405651" y="1314419"/>
            <a:ext cx="4415417" cy="42291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5" name="Picture 14">
            <a:extLst>
              <a:ext uri="{FF2B5EF4-FFF2-40B4-BE49-F238E27FC236}">
                <a16:creationId xmlns:a16="http://schemas.microsoft.com/office/drawing/2014/main" id="{FC4CD784-D6F8-D9DD-2FDB-4FEE00D4E6B6}"/>
              </a:ext>
            </a:extLst>
          </p:cNvPr>
          <p:cNvPicPr>
            <a:picLocks noChangeAspect="1"/>
          </p:cNvPicPr>
          <p:nvPr userDrawn="1"/>
        </p:nvPicPr>
        <p:blipFill>
          <a:blip r:embed="rId3"/>
          <a:srcRect/>
          <a:stretch/>
        </p:blipFill>
        <p:spPr>
          <a:xfrm>
            <a:off x="525213" y="6264298"/>
            <a:ext cx="1405187" cy="284616"/>
          </a:xfrm>
          <a:prstGeom prst="rect">
            <a:avLst/>
          </a:prstGeom>
        </p:spPr>
      </p:pic>
    </p:spTree>
    <p:extLst>
      <p:ext uri="{BB962C8B-B14F-4D97-AF65-F5344CB8AC3E}">
        <p14:creationId xmlns:p14="http://schemas.microsoft.com/office/powerpoint/2010/main" val="16957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2" name="Picture 1" descr="A picture containing white&#10;&#10;Description automatically generated">
            <a:extLst>
              <a:ext uri="{FF2B5EF4-FFF2-40B4-BE49-F238E27FC236}">
                <a16:creationId xmlns:a16="http://schemas.microsoft.com/office/drawing/2014/main" id="{450E3BE4-BBFA-1CC2-F0D7-D4C002613232}"/>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6" name="Picture Placeholder 2">
            <a:extLst>
              <a:ext uri="{FF2B5EF4-FFF2-40B4-BE49-F238E27FC236}">
                <a16:creationId xmlns:a16="http://schemas.microsoft.com/office/drawing/2014/main" id="{7AC7D6C9-CA62-0733-E9E7-AA034E7E67AB}"/>
              </a:ext>
            </a:extLst>
          </p:cNvPr>
          <p:cNvSpPr>
            <a:spLocks noGrp="1"/>
          </p:cNvSpPr>
          <p:nvPr>
            <p:ph type="pic" idx="10"/>
          </p:nvPr>
        </p:nvSpPr>
        <p:spPr>
          <a:xfrm>
            <a:off x="1634575" y="932029"/>
            <a:ext cx="4380145" cy="2460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2">
            <a:extLst>
              <a:ext uri="{FF2B5EF4-FFF2-40B4-BE49-F238E27FC236}">
                <a16:creationId xmlns:a16="http://schemas.microsoft.com/office/drawing/2014/main" id="{A0C91651-010B-88CC-AC96-AA7F15C4C542}"/>
              </a:ext>
            </a:extLst>
          </p:cNvPr>
          <p:cNvSpPr>
            <a:spLocks noGrp="1"/>
          </p:cNvSpPr>
          <p:nvPr>
            <p:ph type="body" idx="12"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01</a:t>
            </a:r>
          </a:p>
        </p:txBody>
      </p:sp>
      <p:pic>
        <p:nvPicPr>
          <p:cNvPr id="15" name="Picture 14">
            <a:extLst>
              <a:ext uri="{FF2B5EF4-FFF2-40B4-BE49-F238E27FC236}">
                <a16:creationId xmlns:a16="http://schemas.microsoft.com/office/drawing/2014/main" id="{FC4CD784-D6F8-D9DD-2FDB-4FEE00D4E6B6}"/>
              </a:ext>
            </a:extLst>
          </p:cNvPr>
          <p:cNvPicPr>
            <a:picLocks noChangeAspect="1"/>
          </p:cNvPicPr>
          <p:nvPr userDrawn="1"/>
        </p:nvPicPr>
        <p:blipFill>
          <a:blip r:embed="rId3"/>
          <a:srcRect/>
          <a:stretch/>
        </p:blipFill>
        <p:spPr>
          <a:xfrm>
            <a:off x="525213" y="6264298"/>
            <a:ext cx="1405187" cy="284616"/>
          </a:xfrm>
          <a:prstGeom prst="rect">
            <a:avLst/>
          </a:prstGeom>
        </p:spPr>
      </p:pic>
      <p:sp>
        <p:nvSpPr>
          <p:cNvPr id="3" name="Picture Placeholder 2">
            <a:extLst>
              <a:ext uri="{FF2B5EF4-FFF2-40B4-BE49-F238E27FC236}">
                <a16:creationId xmlns:a16="http://schemas.microsoft.com/office/drawing/2014/main" id="{16FF04C1-0F31-9138-F5DA-08361EA65E6A}"/>
              </a:ext>
            </a:extLst>
          </p:cNvPr>
          <p:cNvSpPr>
            <a:spLocks noGrp="1"/>
          </p:cNvSpPr>
          <p:nvPr>
            <p:ph type="pic" idx="13"/>
          </p:nvPr>
        </p:nvSpPr>
        <p:spPr>
          <a:xfrm>
            <a:off x="1634575" y="3599591"/>
            <a:ext cx="4380145" cy="2460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Picture Placeholder 2">
            <a:extLst>
              <a:ext uri="{FF2B5EF4-FFF2-40B4-BE49-F238E27FC236}">
                <a16:creationId xmlns:a16="http://schemas.microsoft.com/office/drawing/2014/main" id="{F42C3C1C-9ACA-309B-467E-47259EFF3B1A}"/>
              </a:ext>
            </a:extLst>
          </p:cNvPr>
          <p:cNvSpPr>
            <a:spLocks noGrp="1"/>
          </p:cNvSpPr>
          <p:nvPr>
            <p:ph type="pic" idx="14"/>
          </p:nvPr>
        </p:nvSpPr>
        <p:spPr>
          <a:xfrm>
            <a:off x="6232204" y="932029"/>
            <a:ext cx="4380145" cy="2460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a:extLst>
              <a:ext uri="{FF2B5EF4-FFF2-40B4-BE49-F238E27FC236}">
                <a16:creationId xmlns:a16="http://schemas.microsoft.com/office/drawing/2014/main" id="{7692BFF1-CEAF-08D4-D8A8-CE94AA345810}"/>
              </a:ext>
            </a:extLst>
          </p:cNvPr>
          <p:cNvSpPr>
            <a:spLocks noGrp="1"/>
          </p:cNvSpPr>
          <p:nvPr>
            <p:ph type="pic" idx="15"/>
          </p:nvPr>
        </p:nvSpPr>
        <p:spPr>
          <a:xfrm>
            <a:off x="6234114" y="3599591"/>
            <a:ext cx="4380145" cy="2460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38742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17471C2-1B71-8D4B-AD5B-0246B53007E6}"/>
              </a:ext>
            </a:extLst>
          </p:cNvPr>
          <p:cNvSpPr>
            <a:spLocks noGrp="1"/>
          </p:cNvSpPr>
          <p:nvPr>
            <p:ph type="body" idx="11" hasCustomPrompt="1"/>
          </p:nvPr>
        </p:nvSpPr>
        <p:spPr>
          <a:xfrm>
            <a:off x="974699" y="2152450"/>
            <a:ext cx="3932236" cy="358432"/>
          </a:xfrm>
        </p:spPr>
        <p:txBody>
          <a:bodyPr anchor="b">
            <a:normAutofit/>
          </a:bodyPr>
          <a:lstStyle>
            <a:lvl1pPr marL="0" indent="0">
              <a:buNone/>
              <a:defRPr sz="1400" b="1" i="0" spc="0">
                <a:solidFill>
                  <a:srgbClr val="BFC0B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 Here</a:t>
            </a:r>
          </a:p>
        </p:txBody>
      </p:sp>
      <p:sp>
        <p:nvSpPr>
          <p:cNvPr id="3" name="Picture Placeholder 2">
            <a:extLst>
              <a:ext uri="{FF2B5EF4-FFF2-40B4-BE49-F238E27FC236}">
                <a16:creationId xmlns:a16="http://schemas.microsoft.com/office/drawing/2014/main" id="{FA3F3852-CE9F-7848-AE49-E83C9863420C}"/>
              </a:ext>
            </a:extLst>
          </p:cNvPr>
          <p:cNvSpPr>
            <a:spLocks noGrp="1"/>
          </p:cNvSpPr>
          <p:nvPr>
            <p:ph type="pic" idx="10" hasCustomPrompt="1"/>
          </p:nvPr>
        </p:nvSpPr>
        <p:spPr>
          <a:xfrm>
            <a:off x="6354501" y="0"/>
            <a:ext cx="583749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image</a:t>
            </a:r>
          </a:p>
        </p:txBody>
      </p:sp>
      <p:sp>
        <p:nvSpPr>
          <p:cNvPr id="9" name="Title 1">
            <a:extLst>
              <a:ext uri="{FF2B5EF4-FFF2-40B4-BE49-F238E27FC236}">
                <a16:creationId xmlns:a16="http://schemas.microsoft.com/office/drawing/2014/main" id="{519DEDBC-A7D5-2D49-9202-8E2026817579}"/>
              </a:ext>
            </a:extLst>
          </p:cNvPr>
          <p:cNvSpPr>
            <a:spLocks noGrp="1"/>
          </p:cNvSpPr>
          <p:nvPr>
            <p:ph type="title" hasCustomPrompt="1"/>
          </p:nvPr>
        </p:nvSpPr>
        <p:spPr>
          <a:xfrm>
            <a:off x="974699" y="1470600"/>
            <a:ext cx="4676429" cy="658605"/>
          </a:xfrm>
        </p:spPr>
        <p:txBody>
          <a:bodyPr>
            <a:normAutofit/>
          </a:bodyPr>
          <a:lstStyle>
            <a:lvl1pPr>
              <a:defRPr sz="4000" b="1" i="0">
                <a:solidFill>
                  <a:srgbClr val="283580"/>
                </a:solidFill>
                <a:latin typeface="Arial" panose="020B0604020202020204" pitchFamily="34" charset="0"/>
                <a:cs typeface="Arial" panose="020B0604020202020204" pitchFamily="34" charset="0"/>
              </a:defRPr>
            </a:lvl1pPr>
          </a:lstStyle>
          <a:p>
            <a:r>
              <a:rPr lang="en-US"/>
              <a:t>Header</a:t>
            </a:r>
          </a:p>
        </p:txBody>
      </p:sp>
      <p:sp>
        <p:nvSpPr>
          <p:cNvPr id="16" name="Text Placeholder 3">
            <a:extLst>
              <a:ext uri="{FF2B5EF4-FFF2-40B4-BE49-F238E27FC236}">
                <a16:creationId xmlns:a16="http://schemas.microsoft.com/office/drawing/2014/main" id="{79E87C84-0FEB-604B-A0BA-990D74A37AA2}"/>
              </a:ext>
            </a:extLst>
          </p:cNvPr>
          <p:cNvSpPr>
            <a:spLocks noGrp="1"/>
          </p:cNvSpPr>
          <p:nvPr>
            <p:ph type="body" sz="half" idx="2"/>
          </p:nvPr>
        </p:nvSpPr>
        <p:spPr>
          <a:xfrm>
            <a:off x="974699" y="2738919"/>
            <a:ext cx="3932237" cy="3013198"/>
          </a:xfrm>
        </p:spPr>
        <p:txBody>
          <a:bodyPr>
            <a:normAutofit/>
          </a:bodyPr>
          <a:lstStyle>
            <a:lvl1pPr marL="0" indent="0">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endParaRPr lang="en-US" sz="1200">
              <a:latin typeface="Gibson Book" pitchFamily="2" charset="77"/>
              <a:ea typeface="Gill Sans" charset="0"/>
              <a:cs typeface="Arial" panose="020B0604020202020204" pitchFamily="34" charset="0"/>
            </a:endParaRPr>
          </a:p>
        </p:txBody>
      </p:sp>
      <p:sp>
        <p:nvSpPr>
          <p:cNvPr id="4" name="Text Placeholder 2">
            <a:extLst>
              <a:ext uri="{FF2B5EF4-FFF2-40B4-BE49-F238E27FC236}">
                <a16:creationId xmlns:a16="http://schemas.microsoft.com/office/drawing/2014/main" id="{A0C91651-010B-88CC-AC96-AA7F15C4C542}"/>
              </a:ext>
            </a:extLst>
          </p:cNvPr>
          <p:cNvSpPr>
            <a:spLocks noGrp="1"/>
          </p:cNvSpPr>
          <p:nvPr>
            <p:ph type="body" idx="12"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01</a:t>
            </a:r>
          </a:p>
        </p:txBody>
      </p:sp>
      <p:pic>
        <p:nvPicPr>
          <p:cNvPr id="5" name="Picture 4">
            <a:extLst>
              <a:ext uri="{FF2B5EF4-FFF2-40B4-BE49-F238E27FC236}">
                <a16:creationId xmlns:a16="http://schemas.microsoft.com/office/drawing/2014/main" id="{C63E8B53-60BE-C8CC-FC32-26C6998968D2}"/>
              </a:ext>
            </a:extLst>
          </p:cNvPr>
          <p:cNvPicPr>
            <a:picLocks noChangeAspect="1"/>
          </p:cNvPicPr>
          <p:nvPr userDrawn="1"/>
        </p:nvPicPr>
        <p:blipFill>
          <a:blip r:embed="rId2"/>
          <a:srcRect/>
          <a:stretch/>
        </p:blipFill>
        <p:spPr>
          <a:xfrm>
            <a:off x="525213" y="6264298"/>
            <a:ext cx="1405187" cy="284616"/>
          </a:xfrm>
          <a:prstGeom prst="rect">
            <a:avLst/>
          </a:prstGeom>
        </p:spPr>
      </p:pic>
    </p:spTree>
    <p:extLst>
      <p:ext uri="{BB962C8B-B14F-4D97-AF65-F5344CB8AC3E}">
        <p14:creationId xmlns:p14="http://schemas.microsoft.com/office/powerpoint/2010/main" val="412269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579FA4-54A6-324A-A096-28896F0ECB07}"/>
              </a:ext>
            </a:extLst>
          </p:cNvPr>
          <p:cNvSpPr>
            <a:spLocks noGrp="1"/>
          </p:cNvSpPr>
          <p:nvPr>
            <p:ph sz="half" idx="2"/>
          </p:nvPr>
        </p:nvSpPr>
        <p:spPr>
          <a:xfrm>
            <a:off x="6172200" y="2129205"/>
            <a:ext cx="5181600" cy="3622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B0ECC1E2-DB6C-CB4E-B755-79BDE87EE76E}"/>
              </a:ext>
            </a:extLst>
          </p:cNvPr>
          <p:cNvSpPr>
            <a:spLocks noGrp="1"/>
          </p:cNvSpPr>
          <p:nvPr>
            <p:ph type="body" sz="half" idx="13"/>
          </p:nvPr>
        </p:nvSpPr>
        <p:spPr>
          <a:xfrm>
            <a:off x="974699" y="2738919"/>
            <a:ext cx="3932237" cy="3013198"/>
          </a:xfrm>
        </p:spPr>
        <p:txBody>
          <a:bodyPr>
            <a:normAutofit/>
          </a:bodyPr>
          <a:lstStyle>
            <a:lvl1pPr marL="0" indent="0">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endParaRPr lang="en-US" sz="1200">
              <a:latin typeface="Gibson Book" pitchFamily="2" charset="77"/>
              <a:ea typeface="Gill Sans" charset="0"/>
              <a:cs typeface="Arial" panose="020B0604020202020204" pitchFamily="34" charset="0"/>
            </a:endParaRPr>
          </a:p>
        </p:txBody>
      </p:sp>
      <p:sp>
        <p:nvSpPr>
          <p:cNvPr id="5" name="Text Placeholder 2">
            <a:extLst>
              <a:ext uri="{FF2B5EF4-FFF2-40B4-BE49-F238E27FC236}">
                <a16:creationId xmlns:a16="http://schemas.microsoft.com/office/drawing/2014/main" id="{7ED5FC09-A617-75EC-3653-F7B131032E47}"/>
              </a:ext>
            </a:extLst>
          </p:cNvPr>
          <p:cNvSpPr>
            <a:spLocks noGrp="1"/>
          </p:cNvSpPr>
          <p:nvPr>
            <p:ph type="body" idx="11" hasCustomPrompt="1"/>
          </p:nvPr>
        </p:nvSpPr>
        <p:spPr>
          <a:xfrm>
            <a:off x="974699" y="2152450"/>
            <a:ext cx="3932236" cy="358432"/>
          </a:xfrm>
        </p:spPr>
        <p:txBody>
          <a:bodyPr anchor="b">
            <a:normAutofit/>
          </a:bodyPr>
          <a:lstStyle>
            <a:lvl1pPr marL="0" indent="0">
              <a:buNone/>
              <a:defRPr sz="1400" b="1" i="0" spc="0">
                <a:solidFill>
                  <a:srgbClr val="BFC0B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 Here</a:t>
            </a:r>
          </a:p>
        </p:txBody>
      </p:sp>
      <p:sp>
        <p:nvSpPr>
          <p:cNvPr id="6" name="Title 1">
            <a:extLst>
              <a:ext uri="{FF2B5EF4-FFF2-40B4-BE49-F238E27FC236}">
                <a16:creationId xmlns:a16="http://schemas.microsoft.com/office/drawing/2014/main" id="{589D93C1-4602-FFC5-A708-B800241B4B19}"/>
              </a:ext>
            </a:extLst>
          </p:cNvPr>
          <p:cNvSpPr>
            <a:spLocks noGrp="1"/>
          </p:cNvSpPr>
          <p:nvPr>
            <p:ph type="title" hasCustomPrompt="1"/>
          </p:nvPr>
        </p:nvSpPr>
        <p:spPr>
          <a:xfrm>
            <a:off x="974699" y="1470600"/>
            <a:ext cx="4676429" cy="658605"/>
          </a:xfrm>
        </p:spPr>
        <p:txBody>
          <a:bodyPr>
            <a:normAutofit/>
          </a:bodyPr>
          <a:lstStyle>
            <a:lvl1pPr>
              <a:defRPr sz="4000" b="1" i="0">
                <a:solidFill>
                  <a:srgbClr val="283580"/>
                </a:solidFill>
                <a:latin typeface="Arial" panose="020B0604020202020204" pitchFamily="34" charset="0"/>
                <a:cs typeface="Arial" panose="020B0604020202020204" pitchFamily="34" charset="0"/>
              </a:defRPr>
            </a:lvl1pPr>
          </a:lstStyle>
          <a:p>
            <a:r>
              <a:rPr lang="en-US"/>
              <a:t>Header</a:t>
            </a:r>
          </a:p>
        </p:txBody>
      </p:sp>
      <p:sp>
        <p:nvSpPr>
          <p:cNvPr id="7" name="Text Placeholder 2">
            <a:extLst>
              <a:ext uri="{FF2B5EF4-FFF2-40B4-BE49-F238E27FC236}">
                <a16:creationId xmlns:a16="http://schemas.microsoft.com/office/drawing/2014/main" id="{71BBA2F9-DE50-53AF-01B0-3269717A3934}"/>
              </a:ext>
            </a:extLst>
          </p:cNvPr>
          <p:cNvSpPr>
            <a:spLocks noGrp="1"/>
          </p:cNvSpPr>
          <p:nvPr>
            <p:ph type="body" idx="14"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01</a:t>
            </a:r>
          </a:p>
        </p:txBody>
      </p:sp>
      <p:pic>
        <p:nvPicPr>
          <p:cNvPr id="9" name="Picture 8">
            <a:extLst>
              <a:ext uri="{FF2B5EF4-FFF2-40B4-BE49-F238E27FC236}">
                <a16:creationId xmlns:a16="http://schemas.microsoft.com/office/drawing/2014/main" id="{6B92640E-854E-495F-BE4B-26D35B0340CB}"/>
              </a:ext>
            </a:extLst>
          </p:cNvPr>
          <p:cNvPicPr>
            <a:picLocks noChangeAspect="1"/>
          </p:cNvPicPr>
          <p:nvPr userDrawn="1"/>
        </p:nvPicPr>
        <p:blipFill>
          <a:blip r:embed="rId2"/>
          <a:srcRect/>
          <a:stretch/>
        </p:blipFill>
        <p:spPr>
          <a:xfrm>
            <a:off x="525213" y="6264298"/>
            <a:ext cx="1405187" cy="284616"/>
          </a:xfrm>
          <a:prstGeom prst="rect">
            <a:avLst/>
          </a:prstGeom>
        </p:spPr>
      </p:pic>
    </p:spTree>
    <p:extLst>
      <p:ext uri="{BB962C8B-B14F-4D97-AF65-F5344CB8AC3E}">
        <p14:creationId xmlns:p14="http://schemas.microsoft.com/office/powerpoint/2010/main" val="69668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7BA9DE-73E7-597C-44EA-DAC785E6ED90}"/>
              </a:ext>
            </a:extLst>
          </p:cNvPr>
          <p:cNvPicPr>
            <a:picLocks noChangeAspect="1"/>
          </p:cNvPicPr>
          <p:nvPr userDrawn="1"/>
        </p:nvPicPr>
        <p:blipFill rotWithShape="1">
          <a:blip r:embed="rId2">
            <a:alphaModFix amt="40000"/>
          </a:blip>
          <a:srcRect t="-537" r="40895" b="12597"/>
          <a:stretch/>
        </p:blipFill>
        <p:spPr>
          <a:xfrm>
            <a:off x="10246072" y="3912795"/>
            <a:ext cx="1979494" cy="2945205"/>
          </a:xfrm>
          <a:prstGeom prst="rect">
            <a:avLst/>
          </a:prstGeom>
        </p:spPr>
      </p:pic>
      <p:sp>
        <p:nvSpPr>
          <p:cNvPr id="12" name="Rectangle 11">
            <a:extLst>
              <a:ext uri="{FF2B5EF4-FFF2-40B4-BE49-F238E27FC236}">
                <a16:creationId xmlns:a16="http://schemas.microsoft.com/office/drawing/2014/main" id="{2FD9CD3B-C794-2741-8E77-3155D0E4CE03}"/>
              </a:ext>
            </a:extLst>
          </p:cNvPr>
          <p:cNvSpPr/>
          <p:nvPr userDrawn="1"/>
        </p:nvSpPr>
        <p:spPr>
          <a:xfrm>
            <a:off x="0" y="0"/>
            <a:ext cx="6096000" cy="6858000"/>
          </a:xfrm>
          <a:prstGeom prst="rect">
            <a:avLst/>
          </a:prstGeom>
          <a:solidFill>
            <a:srgbClr val="EF6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347"/>
              </a:solidFill>
            </a:endParaRPr>
          </a:p>
        </p:txBody>
      </p:sp>
      <p:sp>
        <p:nvSpPr>
          <p:cNvPr id="11" name="Content Placeholder 3">
            <a:extLst>
              <a:ext uri="{FF2B5EF4-FFF2-40B4-BE49-F238E27FC236}">
                <a16:creationId xmlns:a16="http://schemas.microsoft.com/office/drawing/2014/main" id="{8924A077-1675-DC4C-BD93-BB1A29DF3C50}"/>
              </a:ext>
            </a:extLst>
          </p:cNvPr>
          <p:cNvSpPr>
            <a:spLocks noGrp="1"/>
          </p:cNvSpPr>
          <p:nvPr>
            <p:ph sz="half" idx="11"/>
          </p:nvPr>
        </p:nvSpPr>
        <p:spPr>
          <a:xfrm>
            <a:off x="1366080" y="3104972"/>
            <a:ext cx="4447829" cy="3080716"/>
          </a:xfrm>
        </p:spPr>
        <p:txBody>
          <a:bodyPr>
            <a:normAutofit/>
          </a:bodyPr>
          <a:lstStyle>
            <a:lvl1pPr>
              <a:lnSpc>
                <a:spcPct val="150000"/>
              </a:lnSpc>
              <a:defRPr sz="1200" b="0" i="0">
                <a:solidFill>
                  <a:schemeClr val="bg1"/>
                </a:solidFill>
                <a:latin typeface="Arial" panose="020B0604020202020204" pitchFamily="34" charset="0"/>
                <a:ea typeface="Open Sans" panose="020B0606030504020204" pitchFamily="34" charset="0"/>
                <a:cs typeface="Arial" panose="020B0604020202020204" pitchFamily="34" charset="0"/>
              </a:defRPr>
            </a:lvl1pPr>
            <a:lvl2pPr>
              <a:lnSpc>
                <a:spcPct val="150000"/>
              </a:lnSpc>
              <a:defRPr sz="1200" b="0" i="0">
                <a:solidFill>
                  <a:schemeClr val="bg1"/>
                </a:solidFill>
                <a:latin typeface="Arial" panose="020B0604020202020204" pitchFamily="34" charset="0"/>
                <a:ea typeface="Open Sans" panose="020B0606030504020204" pitchFamily="34" charset="0"/>
                <a:cs typeface="Arial" panose="020B0604020202020204" pitchFamily="34" charset="0"/>
              </a:defRPr>
            </a:lvl2pPr>
            <a:lvl3pPr>
              <a:lnSpc>
                <a:spcPct val="150000"/>
              </a:lnSpc>
              <a:defRPr sz="1200" b="0" i="0">
                <a:solidFill>
                  <a:schemeClr val="bg1"/>
                </a:solidFill>
                <a:latin typeface="Arial" panose="020B0604020202020204" pitchFamily="34" charset="0"/>
                <a:ea typeface="Open Sans" panose="020B0606030504020204" pitchFamily="34" charset="0"/>
                <a:cs typeface="Arial" panose="020B0604020202020204" pitchFamily="34" charset="0"/>
              </a:defRPr>
            </a:lvl3pPr>
            <a:lvl4pPr>
              <a:lnSpc>
                <a:spcPct val="150000"/>
              </a:lnSpc>
              <a:defRPr sz="1200" b="0" i="0">
                <a:solidFill>
                  <a:schemeClr val="bg1"/>
                </a:solidFill>
                <a:latin typeface="Arial" panose="020B0604020202020204" pitchFamily="34" charset="0"/>
                <a:ea typeface="Open Sans" panose="020B0606030504020204" pitchFamily="34" charset="0"/>
                <a:cs typeface="Arial" panose="020B0604020202020204" pitchFamily="34" charset="0"/>
              </a:defRPr>
            </a:lvl4pPr>
            <a:lvl5pPr>
              <a:lnSpc>
                <a:spcPct val="150000"/>
              </a:lnSpc>
              <a:defRPr sz="1200" b="0" i="0">
                <a:solidFill>
                  <a:schemeClr val="bg1"/>
                </a:solidFill>
                <a:latin typeface="Arial" panose="020B0604020202020204" pitchFamily="34" charset="0"/>
                <a:ea typeface="Open Sans" panose="020B0606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0A0E46E0-502B-274B-9134-EDF1850C5AF2}"/>
              </a:ext>
            </a:extLst>
          </p:cNvPr>
          <p:cNvSpPr>
            <a:spLocks noGrp="1"/>
          </p:cNvSpPr>
          <p:nvPr>
            <p:ph sz="half" idx="13"/>
          </p:nvPr>
        </p:nvSpPr>
        <p:spPr>
          <a:xfrm>
            <a:off x="6936868" y="3120620"/>
            <a:ext cx="4447829" cy="3080716"/>
          </a:xfrm>
        </p:spPr>
        <p:txBody>
          <a:bodyPr/>
          <a:lstStyle>
            <a:lvl1pPr>
              <a:lnSpc>
                <a:spcPct val="150000"/>
              </a:lnSpc>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a:lnSpc>
                <a:spcPct val="150000"/>
              </a:lnSpc>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2pPr>
            <a:lvl3pPr>
              <a:lnSpc>
                <a:spcPct val="150000"/>
              </a:lnSpc>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3pPr>
            <a:lvl4pPr>
              <a:lnSpc>
                <a:spcPct val="150000"/>
              </a:lnSpc>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4pPr>
            <a:lvl5pPr>
              <a:lnSpc>
                <a:spcPct val="150000"/>
              </a:lnSpc>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8F65598B-E6B0-7DA7-0FDE-196470C1F3F1}"/>
              </a:ext>
            </a:extLst>
          </p:cNvPr>
          <p:cNvSpPr>
            <a:spLocks noGrp="1"/>
          </p:cNvSpPr>
          <p:nvPr>
            <p:ph type="body" idx="14" hasCustomPrompt="1"/>
          </p:nvPr>
        </p:nvSpPr>
        <p:spPr>
          <a:xfrm>
            <a:off x="525213" y="427970"/>
            <a:ext cx="1722796" cy="296235"/>
          </a:xfrm>
        </p:spPr>
        <p:txBody>
          <a:bodyPr anchor="b">
            <a:normAutofit/>
          </a:bodyPr>
          <a:lstStyle>
            <a:lvl1pPr marL="0" indent="0">
              <a:buNone/>
              <a:defRPr sz="1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01</a:t>
            </a:r>
          </a:p>
        </p:txBody>
      </p:sp>
      <p:sp>
        <p:nvSpPr>
          <p:cNvPr id="5" name="Text Placeholder 2">
            <a:extLst>
              <a:ext uri="{FF2B5EF4-FFF2-40B4-BE49-F238E27FC236}">
                <a16:creationId xmlns:a16="http://schemas.microsoft.com/office/drawing/2014/main" id="{6F81D9EF-B0F1-06D0-F321-64E68E6F40A3}"/>
              </a:ext>
            </a:extLst>
          </p:cNvPr>
          <p:cNvSpPr>
            <a:spLocks noGrp="1"/>
          </p:cNvSpPr>
          <p:nvPr>
            <p:ph type="body" idx="15" hasCustomPrompt="1"/>
          </p:nvPr>
        </p:nvSpPr>
        <p:spPr>
          <a:xfrm>
            <a:off x="974699" y="2152450"/>
            <a:ext cx="3932236" cy="358432"/>
          </a:xfrm>
        </p:spPr>
        <p:txBody>
          <a:bodyPr anchor="b">
            <a:normAutofit/>
          </a:bodyPr>
          <a:lstStyle>
            <a:lvl1pPr marL="0" indent="0">
              <a:buNone/>
              <a:defRPr sz="1400" b="1" i="0" spc="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 Here</a:t>
            </a:r>
          </a:p>
        </p:txBody>
      </p:sp>
      <p:sp>
        <p:nvSpPr>
          <p:cNvPr id="6" name="Title 1">
            <a:extLst>
              <a:ext uri="{FF2B5EF4-FFF2-40B4-BE49-F238E27FC236}">
                <a16:creationId xmlns:a16="http://schemas.microsoft.com/office/drawing/2014/main" id="{2154B13F-7F45-707B-147F-4B1B3E9F31B7}"/>
              </a:ext>
            </a:extLst>
          </p:cNvPr>
          <p:cNvSpPr>
            <a:spLocks noGrp="1"/>
          </p:cNvSpPr>
          <p:nvPr>
            <p:ph type="title" hasCustomPrompt="1"/>
          </p:nvPr>
        </p:nvSpPr>
        <p:spPr>
          <a:xfrm>
            <a:off x="974699" y="1470600"/>
            <a:ext cx="4676429" cy="658605"/>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en-US"/>
              <a:t>Header</a:t>
            </a:r>
          </a:p>
        </p:txBody>
      </p:sp>
      <p:sp>
        <p:nvSpPr>
          <p:cNvPr id="7" name="Text Placeholder 2">
            <a:extLst>
              <a:ext uri="{FF2B5EF4-FFF2-40B4-BE49-F238E27FC236}">
                <a16:creationId xmlns:a16="http://schemas.microsoft.com/office/drawing/2014/main" id="{558E652D-8852-8680-57FF-3A36F43CFB09}"/>
              </a:ext>
            </a:extLst>
          </p:cNvPr>
          <p:cNvSpPr>
            <a:spLocks noGrp="1"/>
          </p:cNvSpPr>
          <p:nvPr>
            <p:ph type="body" idx="16" hasCustomPrompt="1"/>
          </p:nvPr>
        </p:nvSpPr>
        <p:spPr>
          <a:xfrm>
            <a:off x="6918299" y="2152450"/>
            <a:ext cx="3932236" cy="358432"/>
          </a:xfrm>
        </p:spPr>
        <p:txBody>
          <a:bodyPr anchor="b">
            <a:normAutofit/>
          </a:bodyPr>
          <a:lstStyle>
            <a:lvl1pPr marL="0" indent="0">
              <a:buNone/>
              <a:defRPr sz="1400" b="1" i="0" spc="0">
                <a:solidFill>
                  <a:srgbClr val="EF654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 Here</a:t>
            </a:r>
          </a:p>
        </p:txBody>
      </p:sp>
      <p:pic>
        <p:nvPicPr>
          <p:cNvPr id="13" name="Picture 12">
            <a:extLst>
              <a:ext uri="{FF2B5EF4-FFF2-40B4-BE49-F238E27FC236}">
                <a16:creationId xmlns:a16="http://schemas.microsoft.com/office/drawing/2014/main" id="{55A3DD30-1C7F-4254-8526-F0089D346F1B}"/>
              </a:ext>
            </a:extLst>
          </p:cNvPr>
          <p:cNvPicPr>
            <a:picLocks noChangeAspect="1"/>
          </p:cNvPicPr>
          <p:nvPr userDrawn="1"/>
        </p:nvPicPr>
        <p:blipFill>
          <a:blip r:embed="rId3"/>
          <a:srcRect/>
          <a:stretch/>
        </p:blipFill>
        <p:spPr>
          <a:xfrm>
            <a:off x="525213" y="6267015"/>
            <a:ext cx="1405187" cy="284616"/>
          </a:xfrm>
          <a:prstGeom prst="rect">
            <a:avLst/>
          </a:prstGeom>
        </p:spPr>
      </p:pic>
    </p:spTree>
    <p:extLst>
      <p:ext uri="{BB962C8B-B14F-4D97-AF65-F5344CB8AC3E}">
        <p14:creationId xmlns:p14="http://schemas.microsoft.com/office/powerpoint/2010/main" val="226326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AEB91B-E521-574C-A6CA-DB4B60836949}"/>
              </a:ext>
            </a:extLst>
          </p:cNvPr>
          <p:cNvSpPr/>
          <p:nvPr userDrawn="1"/>
        </p:nvSpPr>
        <p:spPr>
          <a:xfrm>
            <a:off x="0" y="13248"/>
            <a:ext cx="12191997" cy="4175150"/>
          </a:xfrm>
          <a:prstGeom prst="rect">
            <a:avLst/>
          </a:prstGeom>
          <a:solidFill>
            <a:srgbClr val="4A2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0D96483-BB60-D842-900B-B113CD20D0E6}"/>
              </a:ext>
            </a:extLst>
          </p:cNvPr>
          <p:cNvGrpSpPr/>
          <p:nvPr userDrawn="1"/>
        </p:nvGrpSpPr>
        <p:grpSpPr>
          <a:xfrm>
            <a:off x="1879269" y="3301616"/>
            <a:ext cx="107092" cy="906019"/>
            <a:chOff x="1368697" y="2714367"/>
            <a:chExt cx="107092" cy="906019"/>
          </a:xfrm>
          <a:solidFill>
            <a:srgbClr val="EE784B"/>
          </a:solidFill>
        </p:grpSpPr>
        <p:cxnSp>
          <p:nvCxnSpPr>
            <p:cNvPr id="10" name="Straight Connector 9">
              <a:extLst>
                <a:ext uri="{FF2B5EF4-FFF2-40B4-BE49-F238E27FC236}">
                  <a16:creationId xmlns:a16="http://schemas.microsoft.com/office/drawing/2014/main" id="{FAB14411-0E44-CD49-B03D-75E73D36E0AD}"/>
                </a:ext>
              </a:extLst>
            </p:cNvPr>
            <p:cNvCxnSpPr/>
            <p:nvPr/>
          </p:nvCxnSpPr>
          <p:spPr>
            <a:xfrm>
              <a:off x="1420570" y="2767913"/>
              <a:ext cx="0" cy="852473"/>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8B6E8EA-D641-CB43-BCE3-A7AB353E7904}"/>
                </a:ext>
              </a:extLst>
            </p:cNvPr>
            <p:cNvSpPr/>
            <p:nvPr/>
          </p:nvSpPr>
          <p:spPr>
            <a:xfrm>
              <a:off x="1368697" y="2714367"/>
              <a:ext cx="107092" cy="107092"/>
            </a:xfrm>
            <a:prstGeom prst="ellipse">
              <a:avLst/>
            </a:prstGeom>
            <a:solidFill>
              <a:srgbClr val="CEE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4B8BF55-B1B0-0141-887E-6C67C4A61597}"/>
              </a:ext>
            </a:extLst>
          </p:cNvPr>
          <p:cNvGrpSpPr/>
          <p:nvPr userDrawn="1"/>
        </p:nvGrpSpPr>
        <p:grpSpPr>
          <a:xfrm>
            <a:off x="4676323" y="3301616"/>
            <a:ext cx="107092" cy="906019"/>
            <a:chOff x="1368697" y="2714367"/>
            <a:chExt cx="107092" cy="906019"/>
          </a:xfrm>
          <a:solidFill>
            <a:srgbClr val="EE784B"/>
          </a:solidFill>
        </p:grpSpPr>
        <p:cxnSp>
          <p:nvCxnSpPr>
            <p:cNvPr id="15" name="Straight Connector 14">
              <a:extLst>
                <a:ext uri="{FF2B5EF4-FFF2-40B4-BE49-F238E27FC236}">
                  <a16:creationId xmlns:a16="http://schemas.microsoft.com/office/drawing/2014/main" id="{0FD0ADCC-BDA4-E84C-9368-D443A8C1C0C0}"/>
                </a:ext>
              </a:extLst>
            </p:cNvPr>
            <p:cNvCxnSpPr/>
            <p:nvPr/>
          </p:nvCxnSpPr>
          <p:spPr>
            <a:xfrm>
              <a:off x="1420570" y="2767913"/>
              <a:ext cx="0" cy="852473"/>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558F237B-6A88-CC47-9A9E-B015266A20A3}"/>
                </a:ext>
              </a:extLst>
            </p:cNvPr>
            <p:cNvSpPr/>
            <p:nvPr/>
          </p:nvSpPr>
          <p:spPr>
            <a:xfrm>
              <a:off x="1368697" y="2714367"/>
              <a:ext cx="107092" cy="107092"/>
            </a:xfrm>
            <a:prstGeom prst="ellipse">
              <a:avLst/>
            </a:prstGeom>
            <a:solidFill>
              <a:srgbClr val="CEE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34C41AB-1FCC-AC4A-9585-BE993BAA62E8}"/>
              </a:ext>
            </a:extLst>
          </p:cNvPr>
          <p:cNvGrpSpPr/>
          <p:nvPr userDrawn="1"/>
        </p:nvGrpSpPr>
        <p:grpSpPr>
          <a:xfrm>
            <a:off x="7479531" y="3301616"/>
            <a:ext cx="107092" cy="906019"/>
            <a:chOff x="1368697" y="2714367"/>
            <a:chExt cx="107092" cy="906019"/>
          </a:xfrm>
          <a:solidFill>
            <a:srgbClr val="EE784B"/>
          </a:solidFill>
        </p:grpSpPr>
        <p:cxnSp>
          <p:nvCxnSpPr>
            <p:cNvPr id="20" name="Straight Connector 19">
              <a:extLst>
                <a:ext uri="{FF2B5EF4-FFF2-40B4-BE49-F238E27FC236}">
                  <a16:creationId xmlns:a16="http://schemas.microsoft.com/office/drawing/2014/main" id="{61CB801A-6925-404D-A852-F21542A9377B}"/>
                </a:ext>
              </a:extLst>
            </p:cNvPr>
            <p:cNvCxnSpPr/>
            <p:nvPr/>
          </p:nvCxnSpPr>
          <p:spPr>
            <a:xfrm>
              <a:off x="1420570" y="2767913"/>
              <a:ext cx="0" cy="852473"/>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A8F10F38-89D9-4241-B6BE-EC76D454EE18}"/>
                </a:ext>
              </a:extLst>
            </p:cNvPr>
            <p:cNvSpPr/>
            <p:nvPr/>
          </p:nvSpPr>
          <p:spPr>
            <a:xfrm>
              <a:off x="1368697" y="2714367"/>
              <a:ext cx="107092" cy="107092"/>
            </a:xfrm>
            <a:prstGeom prst="ellipse">
              <a:avLst/>
            </a:prstGeom>
            <a:solidFill>
              <a:srgbClr val="CEE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3D4529D0-A71A-CB4D-ACCF-5F683288B267}"/>
              </a:ext>
            </a:extLst>
          </p:cNvPr>
          <p:cNvGrpSpPr/>
          <p:nvPr userDrawn="1"/>
        </p:nvGrpSpPr>
        <p:grpSpPr>
          <a:xfrm>
            <a:off x="10281595" y="3301616"/>
            <a:ext cx="107092" cy="906019"/>
            <a:chOff x="1368697" y="2714367"/>
            <a:chExt cx="107092" cy="906019"/>
          </a:xfrm>
          <a:solidFill>
            <a:srgbClr val="EE784B"/>
          </a:solidFill>
        </p:grpSpPr>
        <p:cxnSp>
          <p:nvCxnSpPr>
            <p:cNvPr id="25" name="Straight Connector 24">
              <a:extLst>
                <a:ext uri="{FF2B5EF4-FFF2-40B4-BE49-F238E27FC236}">
                  <a16:creationId xmlns:a16="http://schemas.microsoft.com/office/drawing/2014/main" id="{31146CBF-1BF3-674E-98E4-0B4C9C3B06E9}"/>
                </a:ext>
              </a:extLst>
            </p:cNvPr>
            <p:cNvCxnSpPr/>
            <p:nvPr/>
          </p:nvCxnSpPr>
          <p:spPr>
            <a:xfrm>
              <a:off x="1420570" y="2767913"/>
              <a:ext cx="0" cy="852473"/>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DF92536-5F8B-E94A-BA20-0D3C0E184690}"/>
                </a:ext>
              </a:extLst>
            </p:cNvPr>
            <p:cNvSpPr/>
            <p:nvPr/>
          </p:nvSpPr>
          <p:spPr>
            <a:xfrm>
              <a:off x="1368697" y="2714367"/>
              <a:ext cx="107092" cy="107092"/>
            </a:xfrm>
            <a:prstGeom prst="ellipse">
              <a:avLst/>
            </a:prstGeom>
            <a:solidFill>
              <a:srgbClr val="CEE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itle 1">
            <a:extLst>
              <a:ext uri="{FF2B5EF4-FFF2-40B4-BE49-F238E27FC236}">
                <a16:creationId xmlns:a16="http://schemas.microsoft.com/office/drawing/2014/main" id="{450506D1-5A76-BC4F-8EF7-35EB3841EAB0}"/>
              </a:ext>
            </a:extLst>
          </p:cNvPr>
          <p:cNvSpPr>
            <a:spLocks noGrp="1"/>
          </p:cNvSpPr>
          <p:nvPr>
            <p:ph type="title" hasCustomPrompt="1"/>
          </p:nvPr>
        </p:nvSpPr>
        <p:spPr>
          <a:xfrm>
            <a:off x="0" y="1273689"/>
            <a:ext cx="12192000" cy="658605"/>
          </a:xfrm>
        </p:spPr>
        <p:txBody>
          <a:bodyPr>
            <a:normAutofit/>
          </a:bodyPr>
          <a:lstStyle>
            <a:lvl1pPr algn="ctr">
              <a:defRPr sz="4000" b="1" i="0">
                <a:solidFill>
                  <a:schemeClr val="bg1"/>
                </a:solidFill>
                <a:latin typeface="Arial" panose="020B0604020202020204" pitchFamily="34" charset="0"/>
                <a:cs typeface="Arial" panose="020B0604020202020204" pitchFamily="34" charset="0"/>
              </a:defRPr>
            </a:lvl1pPr>
          </a:lstStyle>
          <a:p>
            <a:r>
              <a:rPr lang="en-US"/>
              <a:t>Timeline</a:t>
            </a:r>
          </a:p>
        </p:txBody>
      </p:sp>
      <p:sp>
        <p:nvSpPr>
          <p:cNvPr id="33" name="Text Placeholder 2">
            <a:extLst>
              <a:ext uri="{FF2B5EF4-FFF2-40B4-BE49-F238E27FC236}">
                <a16:creationId xmlns:a16="http://schemas.microsoft.com/office/drawing/2014/main" id="{3B7D2D00-7743-2543-ABE3-1CED8B091A27}"/>
              </a:ext>
            </a:extLst>
          </p:cNvPr>
          <p:cNvSpPr>
            <a:spLocks noGrp="1"/>
          </p:cNvSpPr>
          <p:nvPr>
            <p:ph type="body" idx="12" hasCustomPrompt="1"/>
          </p:nvPr>
        </p:nvSpPr>
        <p:spPr>
          <a:xfrm>
            <a:off x="1069743" y="2745731"/>
            <a:ext cx="1722796" cy="296235"/>
          </a:xfrm>
        </p:spPr>
        <p:txBody>
          <a:bodyPr anchor="b">
            <a:noAutofit/>
          </a:bodyPr>
          <a:lstStyle>
            <a:lvl1pPr marL="0" indent="0" algn="ctr">
              <a:buNone/>
              <a:defRPr sz="1600" b="1" i="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2020</a:t>
            </a:r>
          </a:p>
        </p:txBody>
      </p:sp>
      <p:sp>
        <p:nvSpPr>
          <p:cNvPr id="34" name="Text Placeholder 2">
            <a:extLst>
              <a:ext uri="{FF2B5EF4-FFF2-40B4-BE49-F238E27FC236}">
                <a16:creationId xmlns:a16="http://schemas.microsoft.com/office/drawing/2014/main" id="{8AF118CA-26B6-BF42-8BA4-8F9131E91B05}"/>
              </a:ext>
            </a:extLst>
          </p:cNvPr>
          <p:cNvSpPr>
            <a:spLocks noGrp="1"/>
          </p:cNvSpPr>
          <p:nvPr>
            <p:ph type="body" idx="13" hasCustomPrompt="1"/>
          </p:nvPr>
        </p:nvSpPr>
        <p:spPr>
          <a:xfrm>
            <a:off x="3862282" y="2742922"/>
            <a:ext cx="1722796" cy="296235"/>
          </a:xfrm>
        </p:spPr>
        <p:txBody>
          <a:bodyPr anchor="b">
            <a:noAutofit/>
          </a:bodyPr>
          <a:lstStyle>
            <a:lvl1pPr marL="0" indent="0" algn="ctr">
              <a:buNone/>
              <a:defRPr sz="1600" b="1" i="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2021</a:t>
            </a:r>
          </a:p>
        </p:txBody>
      </p:sp>
      <p:sp>
        <p:nvSpPr>
          <p:cNvPr id="35" name="Text Placeholder 2">
            <a:extLst>
              <a:ext uri="{FF2B5EF4-FFF2-40B4-BE49-F238E27FC236}">
                <a16:creationId xmlns:a16="http://schemas.microsoft.com/office/drawing/2014/main" id="{A757410C-7E67-624F-817D-4E82F2A1DB03}"/>
              </a:ext>
            </a:extLst>
          </p:cNvPr>
          <p:cNvSpPr>
            <a:spLocks noGrp="1"/>
          </p:cNvSpPr>
          <p:nvPr>
            <p:ph type="body" idx="14" hasCustomPrompt="1"/>
          </p:nvPr>
        </p:nvSpPr>
        <p:spPr>
          <a:xfrm>
            <a:off x="6670005" y="2742921"/>
            <a:ext cx="1722796" cy="296235"/>
          </a:xfrm>
        </p:spPr>
        <p:txBody>
          <a:bodyPr anchor="b">
            <a:noAutofit/>
          </a:bodyPr>
          <a:lstStyle>
            <a:lvl1pPr marL="0" indent="0" algn="ctr">
              <a:buNone/>
              <a:defRPr sz="1600" b="1" i="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2022</a:t>
            </a:r>
          </a:p>
        </p:txBody>
      </p:sp>
      <p:sp>
        <p:nvSpPr>
          <p:cNvPr id="36" name="Text Placeholder 2">
            <a:extLst>
              <a:ext uri="{FF2B5EF4-FFF2-40B4-BE49-F238E27FC236}">
                <a16:creationId xmlns:a16="http://schemas.microsoft.com/office/drawing/2014/main" id="{36840306-FB10-DB46-9E6C-98F8ED1EB1E6}"/>
              </a:ext>
            </a:extLst>
          </p:cNvPr>
          <p:cNvSpPr>
            <a:spLocks noGrp="1"/>
          </p:cNvSpPr>
          <p:nvPr>
            <p:ph type="body" idx="15" hasCustomPrompt="1"/>
          </p:nvPr>
        </p:nvSpPr>
        <p:spPr>
          <a:xfrm>
            <a:off x="9477728" y="2807140"/>
            <a:ext cx="1722796" cy="296235"/>
          </a:xfrm>
        </p:spPr>
        <p:txBody>
          <a:bodyPr anchor="b">
            <a:noAutofit/>
          </a:bodyPr>
          <a:lstStyle>
            <a:lvl1pPr marL="0" indent="0" algn="ctr">
              <a:buNone/>
              <a:defRPr sz="2400" b="1" i="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2023</a:t>
            </a:r>
          </a:p>
        </p:txBody>
      </p:sp>
      <p:sp>
        <p:nvSpPr>
          <p:cNvPr id="37" name="Text Placeholder 3">
            <a:extLst>
              <a:ext uri="{FF2B5EF4-FFF2-40B4-BE49-F238E27FC236}">
                <a16:creationId xmlns:a16="http://schemas.microsoft.com/office/drawing/2014/main" id="{7CA75415-C547-AE46-8BCF-7E779EBEE09C}"/>
              </a:ext>
            </a:extLst>
          </p:cNvPr>
          <p:cNvSpPr>
            <a:spLocks noGrp="1"/>
          </p:cNvSpPr>
          <p:nvPr>
            <p:ph type="body" sz="half" idx="16" hasCustomPrompt="1"/>
          </p:nvPr>
        </p:nvSpPr>
        <p:spPr>
          <a:xfrm>
            <a:off x="763856" y="4596714"/>
            <a:ext cx="2322263"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a:latin typeface="Gibson Book" pitchFamily="2" charset="77"/>
                <a:ea typeface="Gill Sans" charset="0"/>
                <a:cs typeface="Arial" panose="020B0604020202020204" pitchFamily="34" charset="0"/>
              </a:rPr>
              <a:t>Lorem ipsum dolor sit </a:t>
            </a:r>
            <a:r>
              <a:rPr lang="en-US" sz="1200" err="1">
                <a:latin typeface="Gibson Book" pitchFamily="2" charset="77"/>
                <a:ea typeface="Gill Sans" charset="0"/>
                <a:cs typeface="Arial" panose="020B0604020202020204" pitchFamily="34" charset="0"/>
              </a:rPr>
              <a:t>amet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consectetur</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adipiscing</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elit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Phasellus</a:t>
            </a:r>
            <a:r>
              <a:rPr lang="en-US" sz="1200">
                <a:latin typeface="Gibson Book" pitchFamily="2" charset="77"/>
                <a:ea typeface="Gill Sans" charset="0"/>
                <a:cs typeface="Arial" panose="020B0604020202020204" pitchFamily="34" charset="0"/>
              </a:rPr>
              <a:t> vestibulum, nisi non </a:t>
            </a:r>
            <a:r>
              <a:rPr lang="en-US" sz="1200" err="1">
                <a:latin typeface="Gibson Book" pitchFamily="2" charset="77"/>
                <a:ea typeface="Gill Sans" charset="0"/>
                <a:cs typeface="Arial" panose="020B0604020202020204" pitchFamily="34" charset="0"/>
              </a:rPr>
              <a:t>volutpat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sagittis</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lectus</a:t>
            </a:r>
            <a:r>
              <a:rPr lang="en-US" sz="1200">
                <a:latin typeface="Gibson Book" pitchFamily="2" charset="77"/>
                <a:ea typeface="Gill Sans" charset="0"/>
                <a:cs typeface="Arial" panose="020B0604020202020204" pitchFamily="34" charset="0"/>
              </a:rPr>
              <a:t>.</a:t>
            </a:r>
          </a:p>
        </p:txBody>
      </p:sp>
      <p:sp>
        <p:nvSpPr>
          <p:cNvPr id="28" name="Text Placeholder 3">
            <a:extLst>
              <a:ext uri="{FF2B5EF4-FFF2-40B4-BE49-F238E27FC236}">
                <a16:creationId xmlns:a16="http://schemas.microsoft.com/office/drawing/2014/main" id="{6FCABEB7-4F4D-CF4F-988E-588556DCAB98}"/>
              </a:ext>
            </a:extLst>
          </p:cNvPr>
          <p:cNvSpPr>
            <a:spLocks noGrp="1"/>
          </p:cNvSpPr>
          <p:nvPr>
            <p:ph type="body" sz="half" idx="17" hasCustomPrompt="1"/>
          </p:nvPr>
        </p:nvSpPr>
        <p:spPr>
          <a:xfrm>
            <a:off x="3562548" y="4596714"/>
            <a:ext cx="2322263"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a:latin typeface="Gibson Book" pitchFamily="2" charset="77"/>
                <a:ea typeface="Gill Sans" charset="0"/>
                <a:cs typeface="Arial" panose="020B0604020202020204" pitchFamily="34" charset="0"/>
              </a:rPr>
              <a:t>Lorem ipsum dolor sit </a:t>
            </a:r>
            <a:r>
              <a:rPr lang="en-US" sz="1200" err="1">
                <a:latin typeface="Gibson Book" pitchFamily="2" charset="77"/>
                <a:ea typeface="Gill Sans" charset="0"/>
                <a:cs typeface="Arial" panose="020B0604020202020204" pitchFamily="34" charset="0"/>
              </a:rPr>
              <a:t>amet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consectetur</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adipiscing</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elit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Phasellus</a:t>
            </a:r>
            <a:r>
              <a:rPr lang="en-US" sz="1200">
                <a:latin typeface="Gibson Book" pitchFamily="2" charset="77"/>
                <a:ea typeface="Gill Sans" charset="0"/>
                <a:cs typeface="Arial" panose="020B0604020202020204" pitchFamily="34" charset="0"/>
              </a:rPr>
              <a:t> vestibulum, nisi non </a:t>
            </a:r>
            <a:r>
              <a:rPr lang="en-US" sz="1200" err="1">
                <a:latin typeface="Gibson Book" pitchFamily="2" charset="77"/>
                <a:ea typeface="Gill Sans" charset="0"/>
                <a:cs typeface="Arial" panose="020B0604020202020204" pitchFamily="34" charset="0"/>
              </a:rPr>
              <a:t>volutpat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sagittis</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lectus</a:t>
            </a:r>
            <a:r>
              <a:rPr lang="en-US" sz="1200">
                <a:latin typeface="Gibson Book" pitchFamily="2" charset="77"/>
                <a:ea typeface="Gill Sans" charset="0"/>
                <a:cs typeface="Arial" panose="020B0604020202020204" pitchFamily="34" charset="0"/>
              </a:rPr>
              <a:t>.</a:t>
            </a:r>
          </a:p>
        </p:txBody>
      </p:sp>
      <p:sp>
        <p:nvSpPr>
          <p:cNvPr id="29" name="Text Placeholder 3">
            <a:extLst>
              <a:ext uri="{FF2B5EF4-FFF2-40B4-BE49-F238E27FC236}">
                <a16:creationId xmlns:a16="http://schemas.microsoft.com/office/drawing/2014/main" id="{3B03DAF8-9AD7-4643-A7E6-4F176AB3D467}"/>
              </a:ext>
            </a:extLst>
          </p:cNvPr>
          <p:cNvSpPr>
            <a:spLocks noGrp="1"/>
          </p:cNvSpPr>
          <p:nvPr>
            <p:ph type="body" sz="half" idx="18" hasCustomPrompt="1"/>
          </p:nvPr>
        </p:nvSpPr>
        <p:spPr>
          <a:xfrm>
            <a:off x="6370271" y="4596714"/>
            <a:ext cx="2322263"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a:latin typeface="Gibson Book" pitchFamily="2" charset="77"/>
                <a:ea typeface="Gill Sans" charset="0"/>
                <a:cs typeface="Arial" panose="020B0604020202020204" pitchFamily="34" charset="0"/>
              </a:rPr>
              <a:t>Lorem ipsum dolor sit </a:t>
            </a:r>
            <a:r>
              <a:rPr lang="en-US" sz="1200" err="1">
                <a:latin typeface="Gibson Book" pitchFamily="2" charset="77"/>
                <a:ea typeface="Gill Sans" charset="0"/>
                <a:cs typeface="Arial" panose="020B0604020202020204" pitchFamily="34" charset="0"/>
              </a:rPr>
              <a:t>amet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consectetur</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adipiscing</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elit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Phasellus</a:t>
            </a:r>
            <a:r>
              <a:rPr lang="en-US" sz="1200">
                <a:latin typeface="Gibson Book" pitchFamily="2" charset="77"/>
                <a:ea typeface="Gill Sans" charset="0"/>
                <a:cs typeface="Arial" panose="020B0604020202020204" pitchFamily="34" charset="0"/>
              </a:rPr>
              <a:t> vestibulum, nisi non </a:t>
            </a:r>
            <a:r>
              <a:rPr lang="en-US" sz="1200" err="1">
                <a:latin typeface="Gibson Book" pitchFamily="2" charset="77"/>
                <a:ea typeface="Gill Sans" charset="0"/>
                <a:cs typeface="Arial" panose="020B0604020202020204" pitchFamily="34" charset="0"/>
              </a:rPr>
              <a:t>volutpat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sagittis</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lectus</a:t>
            </a:r>
            <a:r>
              <a:rPr lang="en-US" sz="1200">
                <a:latin typeface="Gibson Book" pitchFamily="2" charset="77"/>
                <a:ea typeface="Gill Sans" charset="0"/>
                <a:cs typeface="Arial" panose="020B0604020202020204" pitchFamily="34" charset="0"/>
              </a:rPr>
              <a:t>.</a:t>
            </a:r>
          </a:p>
        </p:txBody>
      </p:sp>
      <p:sp>
        <p:nvSpPr>
          <p:cNvPr id="30" name="Text Placeholder 3">
            <a:extLst>
              <a:ext uri="{FF2B5EF4-FFF2-40B4-BE49-F238E27FC236}">
                <a16:creationId xmlns:a16="http://schemas.microsoft.com/office/drawing/2014/main" id="{9389EF18-72FD-6C4A-84D2-9E0AAA4EBAEA}"/>
              </a:ext>
            </a:extLst>
          </p:cNvPr>
          <p:cNvSpPr>
            <a:spLocks noGrp="1"/>
          </p:cNvSpPr>
          <p:nvPr>
            <p:ph type="body" sz="half" idx="19" hasCustomPrompt="1"/>
          </p:nvPr>
        </p:nvSpPr>
        <p:spPr>
          <a:xfrm>
            <a:off x="9181205" y="4596714"/>
            <a:ext cx="2322263"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a:latin typeface="Gibson Book" pitchFamily="2" charset="77"/>
                <a:ea typeface="Gill Sans" charset="0"/>
                <a:cs typeface="Arial" panose="020B0604020202020204" pitchFamily="34" charset="0"/>
              </a:rPr>
              <a:t>Lorem ipsum dolor sit </a:t>
            </a:r>
            <a:r>
              <a:rPr lang="en-US" sz="1200" err="1">
                <a:latin typeface="Gibson Book" pitchFamily="2" charset="77"/>
                <a:ea typeface="Gill Sans" charset="0"/>
                <a:cs typeface="Arial" panose="020B0604020202020204" pitchFamily="34" charset="0"/>
              </a:rPr>
              <a:t>amet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consectetur</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adipiscing</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elit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Phasellus</a:t>
            </a:r>
            <a:r>
              <a:rPr lang="en-US" sz="1200">
                <a:latin typeface="Gibson Book" pitchFamily="2" charset="77"/>
                <a:ea typeface="Gill Sans" charset="0"/>
                <a:cs typeface="Arial" panose="020B0604020202020204" pitchFamily="34" charset="0"/>
              </a:rPr>
              <a:t> vestibulum, nisi non </a:t>
            </a:r>
            <a:r>
              <a:rPr lang="en-US" sz="1200" err="1">
                <a:latin typeface="Gibson Book" pitchFamily="2" charset="77"/>
                <a:ea typeface="Gill Sans" charset="0"/>
                <a:cs typeface="Arial" panose="020B0604020202020204" pitchFamily="34" charset="0"/>
              </a:rPr>
              <a:t>volutpat</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sagittis</a:t>
            </a:r>
            <a:r>
              <a:rPr lang="en-US" sz="1200">
                <a:latin typeface="Gibson Book" pitchFamily="2" charset="77"/>
                <a:ea typeface="Gill Sans" charset="0"/>
                <a:cs typeface="Arial" panose="020B0604020202020204" pitchFamily="34" charset="0"/>
              </a:rPr>
              <a:t>, </a:t>
            </a:r>
            <a:r>
              <a:rPr lang="en-US" sz="1200" err="1">
                <a:latin typeface="Gibson Book" pitchFamily="2" charset="77"/>
                <a:ea typeface="Gill Sans" charset="0"/>
                <a:cs typeface="Arial" panose="020B0604020202020204" pitchFamily="34" charset="0"/>
              </a:rPr>
              <a:t>lectus</a:t>
            </a:r>
            <a:r>
              <a:rPr lang="en-US" sz="1200">
                <a:latin typeface="Gibson Book" pitchFamily="2" charset="77"/>
                <a:ea typeface="Gill Sans" charset="0"/>
                <a:cs typeface="Arial" panose="020B0604020202020204" pitchFamily="34" charset="0"/>
              </a:rPr>
              <a:t>.</a:t>
            </a:r>
          </a:p>
        </p:txBody>
      </p:sp>
      <p:sp>
        <p:nvSpPr>
          <p:cNvPr id="3" name="Text Placeholder 2">
            <a:extLst>
              <a:ext uri="{FF2B5EF4-FFF2-40B4-BE49-F238E27FC236}">
                <a16:creationId xmlns:a16="http://schemas.microsoft.com/office/drawing/2014/main" id="{7188E977-A453-D21D-A307-609C908DA88A}"/>
              </a:ext>
            </a:extLst>
          </p:cNvPr>
          <p:cNvSpPr>
            <a:spLocks noGrp="1"/>
          </p:cNvSpPr>
          <p:nvPr>
            <p:ph type="body" idx="11" hasCustomPrompt="1"/>
          </p:nvPr>
        </p:nvSpPr>
        <p:spPr>
          <a:xfrm>
            <a:off x="525213" y="427970"/>
            <a:ext cx="1722796" cy="296235"/>
          </a:xfrm>
        </p:spPr>
        <p:txBody>
          <a:bodyPr anchor="b">
            <a:normAutofit/>
          </a:bodyPr>
          <a:lstStyle>
            <a:lvl1pPr marL="0" indent="0">
              <a:buNone/>
              <a:defRPr sz="1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SECTION 01</a:t>
            </a:r>
          </a:p>
        </p:txBody>
      </p:sp>
      <p:pic>
        <p:nvPicPr>
          <p:cNvPr id="7" name="Picture 6">
            <a:extLst>
              <a:ext uri="{FF2B5EF4-FFF2-40B4-BE49-F238E27FC236}">
                <a16:creationId xmlns:a16="http://schemas.microsoft.com/office/drawing/2014/main" id="{E4722F43-DBC5-B861-9BE8-03AC7C897DBE}"/>
              </a:ext>
            </a:extLst>
          </p:cNvPr>
          <p:cNvPicPr>
            <a:picLocks noChangeAspect="1"/>
          </p:cNvPicPr>
          <p:nvPr userDrawn="1"/>
        </p:nvPicPr>
        <p:blipFill>
          <a:blip r:embed="rId2"/>
          <a:srcRect/>
          <a:stretch/>
        </p:blipFill>
        <p:spPr>
          <a:xfrm>
            <a:off x="525213" y="6264298"/>
            <a:ext cx="1405187" cy="284616"/>
          </a:xfrm>
          <a:prstGeom prst="rect">
            <a:avLst/>
          </a:prstGeom>
        </p:spPr>
      </p:pic>
    </p:spTree>
    <p:extLst>
      <p:ext uri="{BB962C8B-B14F-4D97-AF65-F5344CB8AC3E}">
        <p14:creationId xmlns:p14="http://schemas.microsoft.com/office/powerpoint/2010/main" val="231928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667150-A1B5-7446-86D4-CFA022CCD0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618FA5-D571-FE4F-9E94-60765ECAA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462AE-3EFA-1F42-9AA2-2193E85289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D5BA4-CC98-7D4B-9647-BE8AA8AA119C}" type="datetimeFigureOut">
              <a:rPr lang="en-US" smtClean="0"/>
              <a:t>7/8/2024</a:t>
            </a:fld>
            <a:endParaRPr lang="en-US"/>
          </a:p>
        </p:txBody>
      </p:sp>
      <p:sp>
        <p:nvSpPr>
          <p:cNvPr id="5" name="Footer Placeholder 4">
            <a:extLst>
              <a:ext uri="{FF2B5EF4-FFF2-40B4-BE49-F238E27FC236}">
                <a16:creationId xmlns:a16="http://schemas.microsoft.com/office/drawing/2014/main" id="{E7262B36-1EDF-F74C-BE43-10B857EF2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2144F6-24BE-8C44-859A-1C3AC02C1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E8B3F-6200-9344-AAB3-D2EC019439EE}" type="slidenum">
              <a:rPr lang="en-US" smtClean="0"/>
              <a:t>‹#›</a:t>
            </a:fld>
            <a:endParaRPr lang="en-US"/>
          </a:p>
        </p:txBody>
      </p:sp>
    </p:spTree>
    <p:extLst>
      <p:ext uri="{BB962C8B-B14F-4D97-AF65-F5344CB8AC3E}">
        <p14:creationId xmlns:p14="http://schemas.microsoft.com/office/powerpoint/2010/main" val="3004569304"/>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5" r:id="rId3"/>
    <p:sldLayoutId id="2147483675" r:id="rId4"/>
    <p:sldLayoutId id="2147483681" r:id="rId5"/>
    <p:sldLayoutId id="2147483657" r:id="rId6"/>
    <p:sldLayoutId id="2147483652" r:id="rId7"/>
    <p:sldLayoutId id="2147483653" r:id="rId8"/>
    <p:sldLayoutId id="2147483662" r:id="rId9"/>
    <p:sldLayoutId id="2147483663" r:id="rId10"/>
    <p:sldLayoutId id="2147483660" r:id="rId11"/>
    <p:sldLayoutId id="2147483667" r:id="rId12"/>
    <p:sldLayoutId id="2147483677" r:id="rId13"/>
    <p:sldLayoutId id="2147483682"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Gibso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www.ourcleanair.com/" TargetMode="External"/><Relationship Id="rId2" Type="http://schemas.openxmlformats.org/officeDocument/2006/relationships/hyperlink" Target="mailto:HealthAirQuality-Planning@nnph.or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2C92B0-4E6F-2796-0819-2A58509E7169}"/>
              </a:ext>
            </a:extLst>
          </p:cNvPr>
          <p:cNvSpPr>
            <a:spLocks noGrp="1"/>
          </p:cNvSpPr>
          <p:nvPr>
            <p:ph type="body" idx="11"/>
          </p:nvPr>
        </p:nvSpPr>
        <p:spPr>
          <a:xfrm>
            <a:off x="1126228" y="5194570"/>
            <a:ext cx="6714266" cy="807536"/>
          </a:xfrm>
        </p:spPr>
        <p:txBody>
          <a:bodyPr/>
          <a:lstStyle/>
          <a:p>
            <a:r>
              <a:rPr lang="en-US"/>
              <a:t>Francisco Vega – July 8, 2024</a:t>
            </a:r>
          </a:p>
          <a:p>
            <a:r>
              <a:rPr lang="en-US"/>
              <a:t>Director, Air Quality Management Division</a:t>
            </a:r>
          </a:p>
        </p:txBody>
      </p:sp>
      <p:sp>
        <p:nvSpPr>
          <p:cNvPr id="3" name="Title 2">
            <a:extLst>
              <a:ext uri="{FF2B5EF4-FFF2-40B4-BE49-F238E27FC236}">
                <a16:creationId xmlns:a16="http://schemas.microsoft.com/office/drawing/2014/main" id="{6A85B991-1FEF-28B8-9D75-02DF4161BA22}"/>
              </a:ext>
            </a:extLst>
          </p:cNvPr>
          <p:cNvSpPr>
            <a:spLocks noGrp="1"/>
          </p:cNvSpPr>
          <p:nvPr>
            <p:ph type="title"/>
          </p:nvPr>
        </p:nvSpPr>
        <p:spPr>
          <a:xfrm>
            <a:off x="1126228" y="1471008"/>
            <a:ext cx="10070900" cy="3620543"/>
          </a:xfrm>
        </p:spPr>
        <p:txBody>
          <a:bodyPr/>
          <a:lstStyle/>
          <a:p>
            <a:r>
              <a:rPr lang="en-US"/>
              <a:t>Proposed Revisions to District Board of Health Regulations Governing Air Quality Management </a:t>
            </a:r>
            <a:br>
              <a:rPr lang="en-US"/>
            </a:br>
            <a:r>
              <a:rPr lang="en-US"/>
              <a:t>Chapter 030</a:t>
            </a:r>
          </a:p>
        </p:txBody>
      </p:sp>
    </p:spTree>
    <p:extLst>
      <p:ext uri="{BB962C8B-B14F-4D97-AF65-F5344CB8AC3E}">
        <p14:creationId xmlns:p14="http://schemas.microsoft.com/office/powerpoint/2010/main" val="250743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6D3138-AC10-329A-D14B-5A7290136586}"/>
              </a:ext>
            </a:extLst>
          </p:cNvPr>
          <p:cNvSpPr>
            <a:spLocks noGrp="1"/>
          </p:cNvSpPr>
          <p:nvPr>
            <p:ph type="body" idx="12"/>
          </p:nvPr>
        </p:nvSpPr>
        <p:spPr/>
        <p:txBody>
          <a:bodyPr/>
          <a:lstStyle/>
          <a:p>
            <a:r>
              <a:rPr lang="en-US"/>
              <a:t>July 8, 2024</a:t>
            </a:r>
          </a:p>
        </p:txBody>
      </p:sp>
      <p:sp>
        <p:nvSpPr>
          <p:cNvPr id="4" name="Text Placeholder 3">
            <a:extLst>
              <a:ext uri="{FF2B5EF4-FFF2-40B4-BE49-F238E27FC236}">
                <a16:creationId xmlns:a16="http://schemas.microsoft.com/office/drawing/2014/main" id="{B1C41CEB-98F5-230C-3C04-793450664DD1}"/>
              </a:ext>
            </a:extLst>
          </p:cNvPr>
          <p:cNvSpPr>
            <a:spLocks noGrp="1"/>
          </p:cNvSpPr>
          <p:nvPr>
            <p:ph type="body" idx="13"/>
          </p:nvPr>
        </p:nvSpPr>
        <p:spPr/>
        <p:txBody>
          <a:bodyPr/>
          <a:lstStyle/>
          <a:p>
            <a:r>
              <a:rPr lang="en-US"/>
              <a:t>August 8, 2024</a:t>
            </a:r>
          </a:p>
        </p:txBody>
      </p:sp>
      <p:sp>
        <p:nvSpPr>
          <p:cNvPr id="5" name="Text Placeholder 4">
            <a:extLst>
              <a:ext uri="{FF2B5EF4-FFF2-40B4-BE49-F238E27FC236}">
                <a16:creationId xmlns:a16="http://schemas.microsoft.com/office/drawing/2014/main" id="{7C4F5FB9-DB75-75C0-5886-BC0E9D0CA25D}"/>
              </a:ext>
            </a:extLst>
          </p:cNvPr>
          <p:cNvSpPr>
            <a:spLocks noGrp="1"/>
          </p:cNvSpPr>
          <p:nvPr>
            <p:ph type="body" idx="14"/>
          </p:nvPr>
        </p:nvSpPr>
        <p:spPr>
          <a:xfrm>
            <a:off x="6606924" y="2745731"/>
            <a:ext cx="1846675" cy="296235"/>
          </a:xfrm>
        </p:spPr>
        <p:txBody>
          <a:bodyPr/>
          <a:lstStyle/>
          <a:p>
            <a:r>
              <a:rPr lang="en-US"/>
              <a:t>August 22, 2024</a:t>
            </a:r>
          </a:p>
        </p:txBody>
      </p:sp>
      <p:sp>
        <p:nvSpPr>
          <p:cNvPr id="7" name="Text Placeholder 6">
            <a:extLst>
              <a:ext uri="{FF2B5EF4-FFF2-40B4-BE49-F238E27FC236}">
                <a16:creationId xmlns:a16="http://schemas.microsoft.com/office/drawing/2014/main" id="{72DE65CF-9237-579B-E0CA-21E720544059}"/>
              </a:ext>
            </a:extLst>
          </p:cNvPr>
          <p:cNvSpPr>
            <a:spLocks noGrp="1"/>
          </p:cNvSpPr>
          <p:nvPr>
            <p:ph type="body" sz="half" idx="16"/>
          </p:nvPr>
        </p:nvSpPr>
        <p:spPr>
          <a:xfrm>
            <a:off x="770009" y="4381950"/>
            <a:ext cx="2322263" cy="1170513"/>
          </a:xfrm>
        </p:spPr>
        <p:txBody>
          <a:bodyPr/>
          <a:lstStyle/>
          <a:p>
            <a:r>
              <a:rPr lang="en-US">
                <a:solidFill>
                  <a:schemeClr val="tx1"/>
                </a:solidFill>
              </a:rPr>
              <a:t>Start of the 30-Day Public Comment Period and Public Workshop.</a:t>
            </a:r>
          </a:p>
        </p:txBody>
      </p:sp>
      <p:sp>
        <p:nvSpPr>
          <p:cNvPr id="8" name="Text Placeholder 7">
            <a:extLst>
              <a:ext uri="{FF2B5EF4-FFF2-40B4-BE49-F238E27FC236}">
                <a16:creationId xmlns:a16="http://schemas.microsoft.com/office/drawing/2014/main" id="{410441D8-A65C-1627-56EE-A822A5754FCB}"/>
              </a:ext>
            </a:extLst>
          </p:cNvPr>
          <p:cNvSpPr>
            <a:spLocks noGrp="1"/>
          </p:cNvSpPr>
          <p:nvPr>
            <p:ph type="body" sz="half" idx="17"/>
          </p:nvPr>
        </p:nvSpPr>
        <p:spPr>
          <a:xfrm>
            <a:off x="3562548" y="4381949"/>
            <a:ext cx="2322263" cy="1170513"/>
          </a:xfrm>
        </p:spPr>
        <p:txBody>
          <a:bodyPr/>
          <a:lstStyle/>
          <a:p>
            <a:r>
              <a:rPr lang="en-US">
                <a:solidFill>
                  <a:schemeClr val="tx1"/>
                </a:solidFill>
              </a:rPr>
              <a:t>Close of 30-Day Public Comment Period and Public Workshop</a:t>
            </a:r>
          </a:p>
        </p:txBody>
      </p:sp>
      <p:sp>
        <p:nvSpPr>
          <p:cNvPr id="9" name="Text Placeholder 8">
            <a:extLst>
              <a:ext uri="{FF2B5EF4-FFF2-40B4-BE49-F238E27FC236}">
                <a16:creationId xmlns:a16="http://schemas.microsoft.com/office/drawing/2014/main" id="{C797F659-3F82-4193-3243-E40DD6A14751}"/>
              </a:ext>
            </a:extLst>
          </p:cNvPr>
          <p:cNvSpPr>
            <a:spLocks noGrp="1"/>
          </p:cNvSpPr>
          <p:nvPr>
            <p:ph type="body" sz="half" idx="18"/>
          </p:nvPr>
        </p:nvSpPr>
        <p:spPr>
          <a:xfrm>
            <a:off x="6371876" y="4381948"/>
            <a:ext cx="2322263" cy="1170513"/>
          </a:xfrm>
        </p:spPr>
        <p:txBody>
          <a:bodyPr/>
          <a:lstStyle/>
          <a:p>
            <a:r>
              <a:rPr lang="en-US">
                <a:solidFill>
                  <a:schemeClr val="tx1"/>
                </a:solidFill>
              </a:rPr>
              <a:t>Business Impact Statement presented to District Board of Health </a:t>
            </a:r>
          </a:p>
        </p:txBody>
      </p:sp>
      <p:sp>
        <p:nvSpPr>
          <p:cNvPr id="10" name="Text Placeholder 9">
            <a:extLst>
              <a:ext uri="{FF2B5EF4-FFF2-40B4-BE49-F238E27FC236}">
                <a16:creationId xmlns:a16="http://schemas.microsoft.com/office/drawing/2014/main" id="{6842D7E6-05C7-87A0-381C-2DF43DC7F322}"/>
              </a:ext>
            </a:extLst>
          </p:cNvPr>
          <p:cNvSpPr>
            <a:spLocks noGrp="1"/>
          </p:cNvSpPr>
          <p:nvPr>
            <p:ph type="body" sz="half" idx="19"/>
          </p:nvPr>
        </p:nvSpPr>
        <p:spPr>
          <a:xfrm>
            <a:off x="9181204" y="4396659"/>
            <a:ext cx="2322263" cy="1170513"/>
          </a:xfrm>
        </p:spPr>
        <p:txBody>
          <a:bodyPr/>
          <a:lstStyle/>
          <a:p>
            <a:r>
              <a:rPr lang="en-US">
                <a:solidFill>
                  <a:schemeClr val="tx1"/>
                </a:solidFill>
              </a:rPr>
              <a:t>Public Hearing and Rule Adoption presented to District Board of Health </a:t>
            </a:r>
          </a:p>
        </p:txBody>
      </p:sp>
      <p:sp>
        <p:nvSpPr>
          <p:cNvPr id="14" name="Title 9">
            <a:extLst>
              <a:ext uri="{FF2B5EF4-FFF2-40B4-BE49-F238E27FC236}">
                <a16:creationId xmlns:a16="http://schemas.microsoft.com/office/drawing/2014/main" id="{2A2960E0-DC51-20F4-1C32-FDF2A841C9BB}"/>
              </a:ext>
            </a:extLst>
          </p:cNvPr>
          <p:cNvSpPr>
            <a:spLocks noGrp="1"/>
          </p:cNvSpPr>
          <p:nvPr>
            <p:ph type="title"/>
          </p:nvPr>
        </p:nvSpPr>
        <p:spPr>
          <a:xfrm>
            <a:off x="1069743" y="1305537"/>
            <a:ext cx="10026676" cy="658605"/>
          </a:xfrm>
        </p:spPr>
        <p:txBody>
          <a:bodyPr>
            <a:normAutofit/>
          </a:bodyPr>
          <a:lstStyle/>
          <a:p>
            <a:r>
              <a:rPr lang="en-US" sz="3100"/>
              <a:t>Chapter 030 Source Permitting (Proposed Revision)</a:t>
            </a:r>
          </a:p>
        </p:txBody>
      </p:sp>
      <p:sp>
        <p:nvSpPr>
          <p:cNvPr id="15" name="Text Placeholder 8">
            <a:extLst>
              <a:ext uri="{FF2B5EF4-FFF2-40B4-BE49-F238E27FC236}">
                <a16:creationId xmlns:a16="http://schemas.microsoft.com/office/drawing/2014/main" id="{73049471-5854-91F5-A63B-E275CC4211E5}"/>
              </a:ext>
            </a:extLst>
          </p:cNvPr>
          <p:cNvSpPr txBox="1">
            <a:spLocks/>
          </p:cNvSpPr>
          <p:nvPr/>
        </p:nvSpPr>
        <p:spPr>
          <a:xfrm>
            <a:off x="1197333" y="1881010"/>
            <a:ext cx="2918067" cy="3584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71C9F1"/>
                </a:solidFill>
                <a:latin typeface="Arial" panose="020B0604020202020204" pitchFamily="34" charset="0"/>
                <a:cs typeface="Arial" panose="020B0604020202020204" pitchFamily="34" charset="0"/>
              </a:rPr>
              <a:t>Timeline</a:t>
            </a:r>
          </a:p>
        </p:txBody>
      </p:sp>
      <p:sp>
        <p:nvSpPr>
          <p:cNvPr id="17" name="Text Placeholder 4">
            <a:extLst>
              <a:ext uri="{FF2B5EF4-FFF2-40B4-BE49-F238E27FC236}">
                <a16:creationId xmlns:a16="http://schemas.microsoft.com/office/drawing/2014/main" id="{F7D52429-1157-B883-CAC2-F75769DE7E7C}"/>
              </a:ext>
            </a:extLst>
          </p:cNvPr>
          <p:cNvSpPr txBox="1">
            <a:spLocks/>
          </p:cNvSpPr>
          <p:nvPr/>
        </p:nvSpPr>
        <p:spPr>
          <a:xfrm>
            <a:off x="9290333" y="2742921"/>
            <a:ext cx="2104005" cy="296235"/>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September 26, 2024</a:t>
            </a:r>
          </a:p>
        </p:txBody>
      </p:sp>
      <p:sp>
        <p:nvSpPr>
          <p:cNvPr id="2" name="TextBox 1">
            <a:extLst>
              <a:ext uri="{FF2B5EF4-FFF2-40B4-BE49-F238E27FC236}">
                <a16:creationId xmlns:a16="http://schemas.microsoft.com/office/drawing/2014/main" id="{D7CCCC3E-974D-F3DF-FE3B-5C471C3FB6C9}"/>
              </a:ext>
            </a:extLst>
          </p:cNvPr>
          <p:cNvSpPr txBox="1"/>
          <p:nvPr/>
        </p:nvSpPr>
        <p:spPr>
          <a:xfrm>
            <a:off x="1394639" y="5456962"/>
            <a:ext cx="8980344" cy="400110"/>
          </a:xfrm>
          <a:prstGeom prst="rect">
            <a:avLst/>
          </a:prstGeom>
          <a:noFill/>
        </p:spPr>
        <p:txBody>
          <a:bodyPr wrap="none" rtlCol="0">
            <a:spAutoFit/>
          </a:bodyPr>
          <a:lstStyle/>
          <a:p>
            <a:pPr algn="ctr"/>
            <a:r>
              <a:rPr lang="en-US" sz="2000" b="1">
                <a:solidFill>
                  <a:srgbClr val="71C9F1"/>
                </a:solidFill>
                <a:latin typeface="Arial" panose="020B0604020202020204" pitchFamily="34" charset="0"/>
                <a:cs typeface="Arial" panose="020B0604020202020204" pitchFamily="34" charset="0"/>
              </a:rPr>
              <a:t>* Implementation date for the proposed revisions will be January 1, 2025</a:t>
            </a:r>
          </a:p>
        </p:txBody>
      </p:sp>
    </p:spTree>
    <p:extLst>
      <p:ext uri="{BB962C8B-B14F-4D97-AF65-F5344CB8AC3E}">
        <p14:creationId xmlns:p14="http://schemas.microsoft.com/office/powerpoint/2010/main" val="2605799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3D613-BA29-F0E7-BAEA-54C920CC8F4E}"/>
              </a:ext>
            </a:extLst>
          </p:cNvPr>
          <p:cNvSpPr>
            <a:spLocks noGrp="1"/>
          </p:cNvSpPr>
          <p:nvPr>
            <p:ph type="body" idx="11"/>
          </p:nvPr>
        </p:nvSpPr>
        <p:spPr>
          <a:xfrm>
            <a:off x="974699" y="1801883"/>
            <a:ext cx="5338766" cy="358432"/>
          </a:xfrm>
        </p:spPr>
        <p:txBody>
          <a:bodyPr>
            <a:noAutofit/>
          </a:bodyPr>
          <a:lstStyle/>
          <a:p>
            <a:r>
              <a:rPr lang="en-US" sz="2400">
                <a:solidFill>
                  <a:srgbClr val="71C9F1"/>
                </a:solidFill>
              </a:rPr>
              <a:t>Public Engagement</a:t>
            </a:r>
          </a:p>
        </p:txBody>
      </p:sp>
      <p:sp>
        <p:nvSpPr>
          <p:cNvPr id="3" name="Title 2">
            <a:extLst>
              <a:ext uri="{FF2B5EF4-FFF2-40B4-BE49-F238E27FC236}">
                <a16:creationId xmlns:a16="http://schemas.microsoft.com/office/drawing/2014/main" id="{3212A2BC-F9BC-BAC6-3575-5C0856D8D9FE}"/>
              </a:ext>
            </a:extLst>
          </p:cNvPr>
          <p:cNvSpPr>
            <a:spLocks noGrp="1"/>
          </p:cNvSpPr>
          <p:nvPr>
            <p:ph type="title"/>
          </p:nvPr>
        </p:nvSpPr>
        <p:spPr>
          <a:xfrm>
            <a:off x="974699" y="1176552"/>
            <a:ext cx="9886341" cy="658605"/>
          </a:xfrm>
        </p:spPr>
        <p:txBody>
          <a:bodyPr>
            <a:noAutofit/>
          </a:bodyPr>
          <a:lstStyle/>
          <a:p>
            <a:r>
              <a:rPr lang="en-US" sz="3100"/>
              <a:t>Chapter 030 Source Permitting (Proposed Revision)</a:t>
            </a:r>
          </a:p>
        </p:txBody>
      </p:sp>
      <p:sp>
        <p:nvSpPr>
          <p:cNvPr id="9" name="TextBox 8">
            <a:extLst>
              <a:ext uri="{FF2B5EF4-FFF2-40B4-BE49-F238E27FC236}">
                <a16:creationId xmlns:a16="http://schemas.microsoft.com/office/drawing/2014/main" id="{EB83564A-4102-4145-7DB1-93EB3221B50C}"/>
              </a:ext>
            </a:extLst>
          </p:cNvPr>
          <p:cNvSpPr txBox="1"/>
          <p:nvPr/>
        </p:nvSpPr>
        <p:spPr>
          <a:xfrm>
            <a:off x="974698" y="2322168"/>
            <a:ext cx="5121302" cy="3293209"/>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Public comment will be accepted through August 8</a:t>
            </a:r>
            <a:r>
              <a:rPr lang="en-US" sz="1600" b="1" baseline="30000">
                <a:latin typeface="Arial" panose="020B0604020202020204" pitchFamily="34" charset="0"/>
                <a:cs typeface="Arial" panose="020B0604020202020204" pitchFamily="34" charset="0"/>
              </a:rPr>
              <a:t>th</a:t>
            </a:r>
            <a:r>
              <a:rPr lang="en-US" sz="1600" b="1">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May be submitted via email at </a:t>
            </a:r>
            <a:r>
              <a:rPr lang="en-US" sz="1600" b="1">
                <a:latin typeface="Arial" panose="020B0604020202020204" pitchFamily="34" charset="0"/>
                <a:cs typeface="Arial" panose="020B0604020202020204" pitchFamily="34" charset="0"/>
                <a:hlinkClick r:id="rId2"/>
              </a:rPr>
              <a:t>HealthAirQuality-Planning@nnph.org</a:t>
            </a:r>
            <a:r>
              <a:rPr lang="en-US" sz="1600" b="1">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May be submitted via mail at </a:t>
            </a:r>
          </a:p>
          <a:p>
            <a:pPr marL="744538" lvl="1"/>
            <a:r>
              <a:rPr lang="en-US" sz="1600" b="1">
                <a:latin typeface="Arial" panose="020B0604020202020204" pitchFamily="34" charset="0"/>
                <a:cs typeface="Arial" panose="020B0604020202020204" pitchFamily="34" charset="0"/>
              </a:rPr>
              <a:t>1001 E. Ninth St., Bldg. B-171, Reno, NV, 89512 </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May be dropped off in person in the air quality drop box located at the address above </a:t>
            </a:r>
          </a:p>
          <a:p>
            <a:pPr marL="2857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All correspondence must include first and last name, mailing address, and contact information. </a:t>
            </a:r>
          </a:p>
        </p:txBody>
      </p:sp>
      <p:sp>
        <p:nvSpPr>
          <p:cNvPr id="4" name="TextBox 3">
            <a:extLst>
              <a:ext uri="{FF2B5EF4-FFF2-40B4-BE49-F238E27FC236}">
                <a16:creationId xmlns:a16="http://schemas.microsoft.com/office/drawing/2014/main" id="{BB67012B-7470-685E-F753-1CC7D5952D8A}"/>
              </a:ext>
            </a:extLst>
          </p:cNvPr>
          <p:cNvSpPr txBox="1"/>
          <p:nvPr/>
        </p:nvSpPr>
        <p:spPr>
          <a:xfrm>
            <a:off x="6096001" y="2322168"/>
            <a:ext cx="4765039" cy="2000548"/>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To view the proposed changes to Chapter 030, recording of this public workshop, and slides from this presentation, please visit the Public Outreach page of our website.</a:t>
            </a:r>
          </a:p>
          <a:p>
            <a:endParaRPr lang="en-US" sz="1600" b="1">
              <a:latin typeface="Arial" panose="020B0604020202020204" pitchFamily="34" charset="0"/>
              <a:cs typeface="Arial" panose="020B0604020202020204" pitchFamily="34" charset="0"/>
            </a:endParaRPr>
          </a:p>
          <a:p>
            <a:endParaRPr lang="en-US" sz="1600" b="1">
              <a:latin typeface="Arial" panose="020B0604020202020204" pitchFamily="34" charset="0"/>
              <a:cs typeface="Arial" panose="020B0604020202020204" pitchFamily="34" charset="0"/>
            </a:endParaRPr>
          </a:p>
          <a:p>
            <a:pPr algn="ctr"/>
            <a:r>
              <a:rPr lang="en-US" sz="2800" b="1">
                <a:latin typeface="Arial" panose="020B0604020202020204" pitchFamily="34" charset="0"/>
                <a:cs typeface="Arial" panose="020B0604020202020204" pitchFamily="34" charset="0"/>
                <a:hlinkClick r:id="rId3"/>
              </a:rPr>
              <a:t>OurCleanAir.com</a:t>
            </a:r>
            <a:r>
              <a:rPr lang="en-US" sz="1600" b="1">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6851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56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7EA157F-A647-8D21-B8F9-602568420BF9}"/>
              </a:ext>
            </a:extLst>
          </p:cNvPr>
          <p:cNvSpPr>
            <a:spLocks noGrp="1"/>
          </p:cNvSpPr>
          <p:nvPr>
            <p:ph type="body" idx="27"/>
          </p:nvPr>
        </p:nvSpPr>
        <p:spPr>
          <a:xfrm>
            <a:off x="974699" y="1783540"/>
            <a:ext cx="2918067" cy="358432"/>
          </a:xfrm>
        </p:spPr>
        <p:txBody>
          <a:bodyPr>
            <a:noAutofit/>
          </a:bodyPr>
          <a:lstStyle/>
          <a:p>
            <a:r>
              <a:rPr lang="en-US" sz="2400">
                <a:solidFill>
                  <a:srgbClr val="71C9F1"/>
                </a:solidFill>
              </a:rPr>
              <a:t>Mission</a:t>
            </a:r>
          </a:p>
        </p:txBody>
      </p:sp>
      <p:sp>
        <p:nvSpPr>
          <p:cNvPr id="10" name="Title 9">
            <a:extLst>
              <a:ext uri="{FF2B5EF4-FFF2-40B4-BE49-F238E27FC236}">
                <a16:creationId xmlns:a16="http://schemas.microsoft.com/office/drawing/2014/main" id="{52167779-37AF-233F-9C13-11F2D5A77F54}"/>
              </a:ext>
            </a:extLst>
          </p:cNvPr>
          <p:cNvSpPr>
            <a:spLocks noGrp="1"/>
          </p:cNvSpPr>
          <p:nvPr>
            <p:ph type="title"/>
          </p:nvPr>
        </p:nvSpPr>
        <p:spPr>
          <a:xfrm>
            <a:off x="974699" y="1160488"/>
            <a:ext cx="10026676" cy="658605"/>
          </a:xfrm>
        </p:spPr>
        <p:txBody>
          <a:bodyPr>
            <a:normAutofit/>
          </a:bodyPr>
          <a:lstStyle/>
          <a:p>
            <a:r>
              <a:rPr lang="en-US" sz="3100"/>
              <a:t>Air Quality Management Division</a:t>
            </a:r>
          </a:p>
        </p:txBody>
      </p:sp>
      <p:sp>
        <p:nvSpPr>
          <p:cNvPr id="40" name="TextBox 39">
            <a:extLst>
              <a:ext uri="{FF2B5EF4-FFF2-40B4-BE49-F238E27FC236}">
                <a16:creationId xmlns:a16="http://schemas.microsoft.com/office/drawing/2014/main" id="{90B92B3E-F99C-1D35-83B3-F761EF6BD7CD}"/>
              </a:ext>
            </a:extLst>
          </p:cNvPr>
          <p:cNvSpPr txBox="1"/>
          <p:nvPr/>
        </p:nvSpPr>
        <p:spPr>
          <a:xfrm>
            <a:off x="974699" y="2692853"/>
            <a:ext cx="10026676" cy="3046988"/>
          </a:xfrm>
          <a:prstGeom prst="rect">
            <a:avLst/>
          </a:prstGeom>
          <a:noFill/>
        </p:spPr>
        <p:txBody>
          <a:bodyPr wrap="square" rtlCol="0">
            <a:spAutoFit/>
          </a:bodyPr>
          <a:lstStyle/>
          <a:p>
            <a:r>
              <a:rPr lang="en-US" sz="3200">
                <a:solidFill>
                  <a:schemeClr val="bg1"/>
                </a:solidFill>
              </a:rPr>
              <a:t>The Air Quality Management Division (AQMD) implements clean air solutions that protect the quality of life for the citizens of Reno, Sparks, and Washoe County through community partnerships along with programs and services such as air monitoring, permitting, compliance, planning, and public education.</a:t>
            </a:r>
          </a:p>
        </p:txBody>
      </p:sp>
    </p:spTree>
    <p:extLst>
      <p:ext uri="{BB962C8B-B14F-4D97-AF65-F5344CB8AC3E}">
        <p14:creationId xmlns:p14="http://schemas.microsoft.com/office/powerpoint/2010/main" val="228375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7EA157F-A647-8D21-B8F9-602568420BF9}"/>
              </a:ext>
            </a:extLst>
          </p:cNvPr>
          <p:cNvSpPr>
            <a:spLocks noGrp="1"/>
          </p:cNvSpPr>
          <p:nvPr>
            <p:ph type="body" idx="27"/>
          </p:nvPr>
        </p:nvSpPr>
        <p:spPr>
          <a:xfrm>
            <a:off x="974699" y="1783540"/>
            <a:ext cx="2918067" cy="358432"/>
          </a:xfrm>
        </p:spPr>
        <p:txBody>
          <a:bodyPr>
            <a:noAutofit/>
          </a:bodyPr>
          <a:lstStyle/>
          <a:p>
            <a:r>
              <a:rPr lang="en-US" sz="2400">
                <a:solidFill>
                  <a:srgbClr val="71C9F1"/>
                </a:solidFill>
              </a:rPr>
              <a:t>Strategic Priority</a:t>
            </a:r>
          </a:p>
        </p:txBody>
      </p:sp>
      <p:sp>
        <p:nvSpPr>
          <p:cNvPr id="10" name="Title 9">
            <a:extLst>
              <a:ext uri="{FF2B5EF4-FFF2-40B4-BE49-F238E27FC236}">
                <a16:creationId xmlns:a16="http://schemas.microsoft.com/office/drawing/2014/main" id="{52167779-37AF-233F-9C13-11F2D5A77F54}"/>
              </a:ext>
            </a:extLst>
          </p:cNvPr>
          <p:cNvSpPr>
            <a:spLocks noGrp="1"/>
          </p:cNvSpPr>
          <p:nvPr>
            <p:ph type="title"/>
          </p:nvPr>
        </p:nvSpPr>
        <p:spPr>
          <a:xfrm>
            <a:off x="974699" y="1160488"/>
            <a:ext cx="10026676" cy="658605"/>
          </a:xfrm>
        </p:spPr>
        <p:txBody>
          <a:bodyPr>
            <a:normAutofit/>
          </a:bodyPr>
          <a:lstStyle/>
          <a:p>
            <a:r>
              <a:rPr lang="en-US" sz="3100"/>
              <a:t>District Board of Health</a:t>
            </a:r>
          </a:p>
        </p:txBody>
      </p:sp>
      <p:sp>
        <p:nvSpPr>
          <p:cNvPr id="40" name="TextBox 39">
            <a:extLst>
              <a:ext uri="{FF2B5EF4-FFF2-40B4-BE49-F238E27FC236}">
                <a16:creationId xmlns:a16="http://schemas.microsoft.com/office/drawing/2014/main" id="{90B92B3E-F99C-1D35-83B3-F761EF6BD7CD}"/>
              </a:ext>
            </a:extLst>
          </p:cNvPr>
          <p:cNvSpPr txBox="1"/>
          <p:nvPr/>
        </p:nvSpPr>
        <p:spPr>
          <a:xfrm>
            <a:off x="974699" y="2692853"/>
            <a:ext cx="10026676" cy="3477875"/>
          </a:xfrm>
          <a:prstGeom prst="rect">
            <a:avLst/>
          </a:prstGeom>
          <a:noFill/>
        </p:spPr>
        <p:txBody>
          <a:bodyPr wrap="square" rtlCol="0">
            <a:spAutoFit/>
          </a:bodyPr>
          <a:lstStyle/>
          <a:p>
            <a:r>
              <a:rPr lang="en-US" sz="3200">
                <a:solidFill>
                  <a:schemeClr val="bg1"/>
                </a:solidFill>
              </a:rPr>
              <a:t>2. Healthy Environment: Create a healthier environment that allows people to safely enjoy everything Washoe County has to offer.</a:t>
            </a:r>
          </a:p>
          <a:p>
            <a:endParaRPr lang="en-US" sz="3200">
              <a:solidFill>
                <a:schemeClr val="bg1"/>
              </a:solidFill>
            </a:endParaRPr>
          </a:p>
          <a:p>
            <a:pPr marL="457200"/>
            <a:r>
              <a:rPr lang="en-US" sz="3200">
                <a:solidFill>
                  <a:schemeClr val="bg1"/>
                </a:solidFill>
              </a:rPr>
              <a:t>2.1 Protect people from negative environmental impacts.</a:t>
            </a:r>
          </a:p>
          <a:p>
            <a:endParaRPr lang="en-US" sz="2800">
              <a:solidFill>
                <a:schemeClr val="bg1"/>
              </a:solidFill>
            </a:endParaRPr>
          </a:p>
        </p:txBody>
      </p:sp>
    </p:spTree>
    <p:extLst>
      <p:ext uri="{BB962C8B-B14F-4D97-AF65-F5344CB8AC3E}">
        <p14:creationId xmlns:p14="http://schemas.microsoft.com/office/powerpoint/2010/main" val="268532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3D613-BA29-F0E7-BAEA-54C920CC8F4E}"/>
              </a:ext>
            </a:extLst>
          </p:cNvPr>
          <p:cNvSpPr>
            <a:spLocks noGrp="1"/>
          </p:cNvSpPr>
          <p:nvPr>
            <p:ph type="body" idx="11"/>
          </p:nvPr>
        </p:nvSpPr>
        <p:spPr/>
        <p:txBody>
          <a:bodyPr>
            <a:noAutofit/>
          </a:bodyPr>
          <a:lstStyle/>
          <a:p>
            <a:r>
              <a:rPr lang="en-US" sz="2400">
                <a:solidFill>
                  <a:srgbClr val="71C9F1"/>
                </a:solidFill>
              </a:rPr>
              <a:t>Background</a:t>
            </a:r>
          </a:p>
        </p:txBody>
      </p:sp>
      <p:sp>
        <p:nvSpPr>
          <p:cNvPr id="3" name="Title 2">
            <a:extLst>
              <a:ext uri="{FF2B5EF4-FFF2-40B4-BE49-F238E27FC236}">
                <a16:creationId xmlns:a16="http://schemas.microsoft.com/office/drawing/2014/main" id="{3212A2BC-F9BC-BAC6-3575-5C0856D8D9FE}"/>
              </a:ext>
            </a:extLst>
          </p:cNvPr>
          <p:cNvSpPr>
            <a:spLocks noGrp="1"/>
          </p:cNvSpPr>
          <p:nvPr>
            <p:ph type="title"/>
          </p:nvPr>
        </p:nvSpPr>
        <p:spPr>
          <a:xfrm>
            <a:off x="974698" y="1189045"/>
            <a:ext cx="9886341" cy="658605"/>
          </a:xfrm>
        </p:spPr>
        <p:txBody>
          <a:bodyPr>
            <a:noAutofit/>
          </a:bodyPr>
          <a:lstStyle/>
          <a:p>
            <a:r>
              <a:rPr lang="en-US" sz="3100"/>
              <a:t>Chapter 030 Source Permitting (Proposed Revision)</a:t>
            </a:r>
          </a:p>
        </p:txBody>
      </p:sp>
      <p:sp>
        <p:nvSpPr>
          <p:cNvPr id="9" name="TextBox 8">
            <a:extLst>
              <a:ext uri="{FF2B5EF4-FFF2-40B4-BE49-F238E27FC236}">
                <a16:creationId xmlns:a16="http://schemas.microsoft.com/office/drawing/2014/main" id="{EB83564A-4102-4145-7DB1-93EB3221B50C}"/>
              </a:ext>
            </a:extLst>
          </p:cNvPr>
          <p:cNvSpPr txBox="1"/>
          <p:nvPr/>
        </p:nvSpPr>
        <p:spPr>
          <a:xfrm>
            <a:off x="974698" y="2322168"/>
            <a:ext cx="5338767" cy="3816429"/>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Chapter 030 establishes the requirements for air pollution control and air quality permitting for sources of regulated air pollutants located within Washoe County.  </a:t>
            </a:r>
          </a:p>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These requirements are used to protect public health and welfare.</a:t>
            </a:r>
          </a:p>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Establishes minimum thresholds for air quality permitting, air pollution control requirements, and exemptions from air quality permitting requirements.  </a:t>
            </a:r>
          </a:p>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Also establishes application, monitoring, reporting, recordkeeping, and testing requirements.</a:t>
            </a:r>
          </a:p>
          <a:p>
            <a:pPr marL="285750" indent="-285750">
              <a:buFont typeface="Arial" panose="020B0604020202020204" pitchFamily="34" charset="0"/>
              <a:buChar char="•"/>
            </a:pPr>
            <a:endParaRPr lang="en-US" sz="16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pic>
        <p:nvPicPr>
          <p:cNvPr id="1026" name="Picture 2" descr="The 2021 “Unconstitutionality Index”: 19 Federal Rules And Regulations For  Every Law Congress Passes">
            <a:extLst>
              <a:ext uri="{FF2B5EF4-FFF2-40B4-BE49-F238E27FC236}">
                <a16:creationId xmlns:a16="http://schemas.microsoft.com/office/drawing/2014/main" id="{4E9111FD-159D-8BCF-D510-F666CFFD4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466" y="2322168"/>
            <a:ext cx="4547573" cy="310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50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3D613-BA29-F0E7-BAEA-54C920CC8F4E}"/>
              </a:ext>
            </a:extLst>
          </p:cNvPr>
          <p:cNvSpPr>
            <a:spLocks noGrp="1"/>
          </p:cNvSpPr>
          <p:nvPr>
            <p:ph type="body" idx="11"/>
          </p:nvPr>
        </p:nvSpPr>
        <p:spPr>
          <a:xfrm>
            <a:off x="974699" y="1801883"/>
            <a:ext cx="5338766" cy="358432"/>
          </a:xfrm>
        </p:spPr>
        <p:txBody>
          <a:bodyPr>
            <a:noAutofit/>
          </a:bodyPr>
          <a:lstStyle/>
          <a:p>
            <a:r>
              <a:rPr lang="en-US" sz="2400">
                <a:solidFill>
                  <a:srgbClr val="71C9F1"/>
                </a:solidFill>
              </a:rPr>
              <a:t>Why</a:t>
            </a:r>
          </a:p>
        </p:txBody>
      </p:sp>
      <p:sp>
        <p:nvSpPr>
          <p:cNvPr id="3" name="Title 2">
            <a:extLst>
              <a:ext uri="{FF2B5EF4-FFF2-40B4-BE49-F238E27FC236}">
                <a16:creationId xmlns:a16="http://schemas.microsoft.com/office/drawing/2014/main" id="{3212A2BC-F9BC-BAC6-3575-5C0856D8D9FE}"/>
              </a:ext>
            </a:extLst>
          </p:cNvPr>
          <p:cNvSpPr>
            <a:spLocks noGrp="1"/>
          </p:cNvSpPr>
          <p:nvPr>
            <p:ph type="title"/>
          </p:nvPr>
        </p:nvSpPr>
        <p:spPr>
          <a:xfrm>
            <a:off x="974699" y="1176552"/>
            <a:ext cx="9886341" cy="658605"/>
          </a:xfrm>
        </p:spPr>
        <p:txBody>
          <a:bodyPr>
            <a:noAutofit/>
          </a:bodyPr>
          <a:lstStyle/>
          <a:p>
            <a:r>
              <a:rPr lang="en-US" sz="3100"/>
              <a:t>Chapter 030 Source Permitting (Proposed Revision)</a:t>
            </a:r>
          </a:p>
        </p:txBody>
      </p:sp>
      <p:sp>
        <p:nvSpPr>
          <p:cNvPr id="9" name="TextBox 8">
            <a:extLst>
              <a:ext uri="{FF2B5EF4-FFF2-40B4-BE49-F238E27FC236}">
                <a16:creationId xmlns:a16="http://schemas.microsoft.com/office/drawing/2014/main" id="{EB83564A-4102-4145-7DB1-93EB3221B50C}"/>
              </a:ext>
            </a:extLst>
          </p:cNvPr>
          <p:cNvSpPr txBox="1"/>
          <p:nvPr/>
        </p:nvSpPr>
        <p:spPr>
          <a:xfrm>
            <a:off x="974698" y="2322168"/>
            <a:ext cx="5338767" cy="3816429"/>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Regulation is incorrect in many instances.</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Example: 030.905</a:t>
            </a:r>
          </a:p>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Many requirements are outdated.</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Most parts of the regulation have not been updated for 20-30 years.</a:t>
            </a:r>
          </a:p>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Does not reflect current best practices for air quality source permitting. </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Permits renewed annually as opposed to once every 5 years. </a:t>
            </a:r>
          </a:p>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Not clear and/or transparent. </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Structure</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Definitions</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Different programs intermingled</a:t>
            </a:r>
          </a:p>
          <a:p>
            <a:pPr marL="285750" indent="-285750">
              <a:buFont typeface="Arial" panose="020B0604020202020204" pitchFamily="34" charset="0"/>
              <a:buChar char="•"/>
            </a:pPr>
            <a:endParaRPr lang="en-US" sz="16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263B50B-32F2-7957-681E-88D3D308243D}"/>
              </a:ext>
            </a:extLst>
          </p:cNvPr>
          <p:cNvPicPr>
            <a:picLocks noChangeAspect="1"/>
          </p:cNvPicPr>
          <p:nvPr/>
        </p:nvPicPr>
        <p:blipFill rotWithShape="1">
          <a:blip r:embed="rId2"/>
          <a:srcRect t="10071"/>
          <a:stretch/>
        </p:blipFill>
        <p:spPr>
          <a:xfrm>
            <a:off x="6096000" y="2322168"/>
            <a:ext cx="4765039" cy="3191098"/>
          </a:xfrm>
          <a:prstGeom prst="rect">
            <a:avLst/>
          </a:prstGeom>
        </p:spPr>
      </p:pic>
    </p:spTree>
    <p:extLst>
      <p:ext uri="{BB962C8B-B14F-4D97-AF65-F5344CB8AC3E}">
        <p14:creationId xmlns:p14="http://schemas.microsoft.com/office/powerpoint/2010/main" val="2496682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3D613-BA29-F0E7-BAEA-54C920CC8F4E}"/>
              </a:ext>
            </a:extLst>
          </p:cNvPr>
          <p:cNvSpPr>
            <a:spLocks noGrp="1"/>
          </p:cNvSpPr>
          <p:nvPr>
            <p:ph type="body" idx="11"/>
          </p:nvPr>
        </p:nvSpPr>
        <p:spPr>
          <a:xfrm>
            <a:off x="974699" y="1801883"/>
            <a:ext cx="5338766" cy="358432"/>
          </a:xfrm>
        </p:spPr>
        <p:txBody>
          <a:bodyPr>
            <a:noAutofit/>
          </a:bodyPr>
          <a:lstStyle/>
          <a:p>
            <a:r>
              <a:rPr lang="en-US" sz="2400">
                <a:solidFill>
                  <a:srgbClr val="71C9F1"/>
                </a:solidFill>
              </a:rPr>
              <a:t>Major Changes</a:t>
            </a:r>
          </a:p>
        </p:txBody>
      </p:sp>
      <p:sp>
        <p:nvSpPr>
          <p:cNvPr id="3" name="Title 2">
            <a:extLst>
              <a:ext uri="{FF2B5EF4-FFF2-40B4-BE49-F238E27FC236}">
                <a16:creationId xmlns:a16="http://schemas.microsoft.com/office/drawing/2014/main" id="{3212A2BC-F9BC-BAC6-3575-5C0856D8D9FE}"/>
              </a:ext>
            </a:extLst>
          </p:cNvPr>
          <p:cNvSpPr>
            <a:spLocks noGrp="1"/>
          </p:cNvSpPr>
          <p:nvPr>
            <p:ph type="title"/>
          </p:nvPr>
        </p:nvSpPr>
        <p:spPr>
          <a:xfrm>
            <a:off x="974699" y="1176552"/>
            <a:ext cx="9886341" cy="658605"/>
          </a:xfrm>
        </p:spPr>
        <p:txBody>
          <a:bodyPr>
            <a:noAutofit/>
          </a:bodyPr>
          <a:lstStyle/>
          <a:p>
            <a:r>
              <a:rPr lang="en-US" sz="3100"/>
              <a:t>Chapter 030 Source Permitting (Proposed Revision)</a:t>
            </a:r>
          </a:p>
        </p:txBody>
      </p:sp>
      <p:sp>
        <p:nvSpPr>
          <p:cNvPr id="9" name="TextBox 8">
            <a:extLst>
              <a:ext uri="{FF2B5EF4-FFF2-40B4-BE49-F238E27FC236}">
                <a16:creationId xmlns:a16="http://schemas.microsoft.com/office/drawing/2014/main" id="{EB83564A-4102-4145-7DB1-93EB3221B50C}"/>
              </a:ext>
            </a:extLst>
          </p:cNvPr>
          <p:cNvSpPr txBox="1"/>
          <p:nvPr/>
        </p:nvSpPr>
        <p:spPr>
          <a:xfrm>
            <a:off x="974698" y="2322168"/>
            <a:ext cx="5338767" cy="3323987"/>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Minimum Permitting Thresholds</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Proposed to be increased from 0.365 tons per year (2 </a:t>
            </a:r>
            <a:r>
              <a:rPr lang="en-US" sz="1600" b="1" err="1">
                <a:latin typeface="Arial" panose="020B0604020202020204" pitchFamily="34" charset="0"/>
                <a:cs typeface="Arial" panose="020B0604020202020204" pitchFamily="34" charset="0"/>
              </a:rPr>
              <a:t>lbs</a:t>
            </a:r>
            <a:r>
              <a:rPr lang="en-US" sz="1600" b="1">
                <a:latin typeface="Arial" panose="020B0604020202020204" pitchFamily="34" charset="0"/>
                <a:cs typeface="Arial" panose="020B0604020202020204" pitchFamily="34" charset="0"/>
              </a:rPr>
              <a:t>/day) to 5 tons per year.</a:t>
            </a:r>
          </a:p>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Permit Renewal Timeframe</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Proposed to change from an annual requirement to 5 years. </a:t>
            </a:r>
          </a:p>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Exemptions </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Clear and transparent list of exempt and insignificant activities. </a:t>
            </a:r>
          </a:p>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Best System of Control</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Clearly defines when projects require additional air pollution controls.</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DDDA6EB-7913-D963-C5B3-2CE41AF43D36}"/>
              </a:ext>
            </a:extLst>
          </p:cNvPr>
          <p:cNvPicPr>
            <a:picLocks noChangeAspect="1"/>
          </p:cNvPicPr>
          <p:nvPr/>
        </p:nvPicPr>
        <p:blipFill>
          <a:blip r:embed="rId2"/>
          <a:stretch>
            <a:fillRect/>
          </a:stretch>
        </p:blipFill>
        <p:spPr>
          <a:xfrm>
            <a:off x="6095999" y="2322168"/>
            <a:ext cx="4765041" cy="3258900"/>
          </a:xfrm>
          <a:prstGeom prst="rect">
            <a:avLst/>
          </a:prstGeom>
        </p:spPr>
      </p:pic>
    </p:spTree>
    <p:extLst>
      <p:ext uri="{BB962C8B-B14F-4D97-AF65-F5344CB8AC3E}">
        <p14:creationId xmlns:p14="http://schemas.microsoft.com/office/powerpoint/2010/main" val="50801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3D613-BA29-F0E7-BAEA-54C920CC8F4E}"/>
              </a:ext>
            </a:extLst>
          </p:cNvPr>
          <p:cNvSpPr>
            <a:spLocks noGrp="1"/>
          </p:cNvSpPr>
          <p:nvPr>
            <p:ph type="body" idx="11"/>
          </p:nvPr>
        </p:nvSpPr>
        <p:spPr>
          <a:xfrm>
            <a:off x="974699" y="1801883"/>
            <a:ext cx="5338766" cy="358432"/>
          </a:xfrm>
        </p:spPr>
        <p:txBody>
          <a:bodyPr>
            <a:noAutofit/>
          </a:bodyPr>
          <a:lstStyle/>
          <a:p>
            <a:r>
              <a:rPr lang="en-US" sz="2400">
                <a:solidFill>
                  <a:srgbClr val="71C9F1"/>
                </a:solidFill>
              </a:rPr>
              <a:t>Major Changes</a:t>
            </a:r>
          </a:p>
        </p:txBody>
      </p:sp>
      <p:sp>
        <p:nvSpPr>
          <p:cNvPr id="3" name="Title 2">
            <a:extLst>
              <a:ext uri="{FF2B5EF4-FFF2-40B4-BE49-F238E27FC236}">
                <a16:creationId xmlns:a16="http://schemas.microsoft.com/office/drawing/2014/main" id="{3212A2BC-F9BC-BAC6-3575-5C0856D8D9FE}"/>
              </a:ext>
            </a:extLst>
          </p:cNvPr>
          <p:cNvSpPr>
            <a:spLocks noGrp="1"/>
          </p:cNvSpPr>
          <p:nvPr>
            <p:ph type="title"/>
          </p:nvPr>
        </p:nvSpPr>
        <p:spPr>
          <a:xfrm>
            <a:off x="974699" y="1176552"/>
            <a:ext cx="9886341" cy="658605"/>
          </a:xfrm>
        </p:spPr>
        <p:txBody>
          <a:bodyPr>
            <a:noAutofit/>
          </a:bodyPr>
          <a:lstStyle/>
          <a:p>
            <a:r>
              <a:rPr lang="en-US" sz="3100"/>
              <a:t>Chapter 030 Source Permitting (Proposed Revision)</a:t>
            </a:r>
          </a:p>
        </p:txBody>
      </p:sp>
      <p:sp>
        <p:nvSpPr>
          <p:cNvPr id="9" name="TextBox 8">
            <a:extLst>
              <a:ext uri="{FF2B5EF4-FFF2-40B4-BE49-F238E27FC236}">
                <a16:creationId xmlns:a16="http://schemas.microsoft.com/office/drawing/2014/main" id="{EB83564A-4102-4145-7DB1-93EB3221B50C}"/>
              </a:ext>
            </a:extLst>
          </p:cNvPr>
          <p:cNvSpPr txBox="1"/>
          <p:nvPr/>
        </p:nvSpPr>
        <p:spPr>
          <a:xfrm>
            <a:off x="974698" y="2322168"/>
            <a:ext cx="5338767" cy="2862322"/>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Structure</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Different permitting programs have been broken out into different parts.</a:t>
            </a:r>
          </a:p>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General Permitting</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Part 030.100 will allow for the issuance of general permits for similar sources.</a:t>
            </a:r>
          </a:p>
          <a:p>
            <a:pPr marL="287338"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Definitions</a:t>
            </a:r>
          </a:p>
          <a:p>
            <a:pPr marL="744538" lvl="2" indent="-285750">
              <a:buFont typeface="Arial" panose="020B0604020202020204" pitchFamily="34" charset="0"/>
              <a:buChar char="•"/>
            </a:pPr>
            <a:r>
              <a:rPr lang="en-US" sz="1600" b="1">
                <a:latin typeface="Arial" panose="020B0604020202020204" pitchFamily="34" charset="0"/>
                <a:cs typeface="Arial" panose="020B0604020202020204" pitchFamily="34" charset="0"/>
              </a:rPr>
              <a:t>All definitions have been corrected and updated </a:t>
            </a:r>
          </a:p>
          <a:p>
            <a:pPr marL="285750" indent="-285750">
              <a:buFont typeface="Arial" panose="020B0604020202020204" pitchFamily="34" charset="0"/>
              <a:buChar char="•"/>
            </a:pPr>
            <a:r>
              <a:rPr lang="en-US" sz="1600" b="1">
                <a:latin typeface="Arial" panose="020B0604020202020204" pitchFamily="34" charset="0"/>
                <a:cs typeface="Arial" panose="020B0604020202020204" pitchFamily="34" charset="0"/>
              </a:rPr>
              <a:t>Fee Structure</a:t>
            </a:r>
          </a:p>
          <a:p>
            <a:pPr marL="742950" lvl="1" indent="-285750">
              <a:buFont typeface="Arial" panose="020B0604020202020204" pitchFamily="34" charset="0"/>
              <a:buChar char="•"/>
            </a:pPr>
            <a:r>
              <a:rPr lang="en-US" sz="1600" b="1">
                <a:latin typeface="Arial" panose="020B0604020202020204" pitchFamily="34" charset="0"/>
                <a:cs typeface="Arial" panose="020B0604020202020204" pitchFamily="34" charset="0"/>
              </a:rPr>
              <a:t>Annual Emissions and General Permits</a:t>
            </a:r>
          </a:p>
        </p:txBody>
      </p:sp>
      <p:pic>
        <p:nvPicPr>
          <p:cNvPr id="1028" name="Picture 4" descr="Definitions Images – Browse 452,578 Stock Photos, Vectors, and Video |  Adobe Stock">
            <a:extLst>
              <a:ext uri="{FF2B5EF4-FFF2-40B4-BE49-F238E27FC236}">
                <a16:creationId xmlns:a16="http://schemas.microsoft.com/office/drawing/2014/main" id="{46FEAB55-F3AC-7DF4-84CC-C850B9EDC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868" y="2322168"/>
            <a:ext cx="4943171" cy="305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52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DC5B07-DC72-D884-C710-FC9ED481DE36}"/>
              </a:ext>
            </a:extLst>
          </p:cNvPr>
          <p:cNvSpPr>
            <a:spLocks noGrp="1"/>
          </p:cNvSpPr>
          <p:nvPr>
            <p:ph type="body" idx="12"/>
          </p:nvPr>
        </p:nvSpPr>
        <p:spPr>
          <a:xfrm>
            <a:off x="1136993" y="2777639"/>
            <a:ext cx="3082582" cy="379367"/>
          </a:xfrm>
        </p:spPr>
        <p:txBody>
          <a:bodyPr/>
          <a:lstStyle/>
          <a:p>
            <a:r>
              <a:rPr lang="en-US"/>
              <a:t>Part 030.000 - General Provisions</a:t>
            </a:r>
          </a:p>
        </p:txBody>
      </p:sp>
      <p:sp>
        <p:nvSpPr>
          <p:cNvPr id="3" name="Text Placeholder 2">
            <a:extLst>
              <a:ext uri="{FF2B5EF4-FFF2-40B4-BE49-F238E27FC236}">
                <a16:creationId xmlns:a16="http://schemas.microsoft.com/office/drawing/2014/main" id="{9A0F195B-C684-6640-5DBC-D2B29EA5D5D1}"/>
              </a:ext>
            </a:extLst>
          </p:cNvPr>
          <p:cNvSpPr>
            <a:spLocks noGrp="1"/>
          </p:cNvSpPr>
          <p:nvPr>
            <p:ph type="body" sz="half" idx="16"/>
          </p:nvPr>
        </p:nvSpPr>
        <p:spPr/>
        <p:txBody>
          <a:bodyPr/>
          <a:lstStyle/>
          <a:p>
            <a:r>
              <a:rPr lang="en-US"/>
              <a:t>Provides general guidance on the air quality permitting program.</a:t>
            </a:r>
          </a:p>
        </p:txBody>
      </p:sp>
      <p:sp>
        <p:nvSpPr>
          <p:cNvPr id="4" name="Text Placeholder 3">
            <a:extLst>
              <a:ext uri="{FF2B5EF4-FFF2-40B4-BE49-F238E27FC236}">
                <a16:creationId xmlns:a16="http://schemas.microsoft.com/office/drawing/2014/main" id="{805FA0E4-CAF3-2AA9-D746-174EA4632B09}"/>
              </a:ext>
            </a:extLst>
          </p:cNvPr>
          <p:cNvSpPr>
            <a:spLocks noGrp="1"/>
          </p:cNvSpPr>
          <p:nvPr>
            <p:ph type="body" idx="17"/>
          </p:nvPr>
        </p:nvSpPr>
        <p:spPr>
          <a:xfrm>
            <a:off x="4905411" y="2860771"/>
            <a:ext cx="3486113" cy="296235"/>
          </a:xfrm>
        </p:spPr>
        <p:txBody>
          <a:bodyPr/>
          <a:lstStyle/>
          <a:p>
            <a:r>
              <a:rPr lang="en-US"/>
              <a:t>Part 030.100 - General Permitting</a:t>
            </a:r>
          </a:p>
        </p:txBody>
      </p:sp>
      <p:sp>
        <p:nvSpPr>
          <p:cNvPr id="5" name="Text Placeholder 4">
            <a:extLst>
              <a:ext uri="{FF2B5EF4-FFF2-40B4-BE49-F238E27FC236}">
                <a16:creationId xmlns:a16="http://schemas.microsoft.com/office/drawing/2014/main" id="{1A2E7E57-218B-E321-EE7D-7041080B3769}"/>
              </a:ext>
            </a:extLst>
          </p:cNvPr>
          <p:cNvSpPr>
            <a:spLocks noGrp="1"/>
          </p:cNvSpPr>
          <p:nvPr>
            <p:ph type="body" idx="19"/>
          </p:nvPr>
        </p:nvSpPr>
        <p:spPr>
          <a:xfrm>
            <a:off x="8864764" y="2860771"/>
            <a:ext cx="2793836" cy="296235"/>
          </a:xfrm>
        </p:spPr>
        <p:txBody>
          <a:bodyPr/>
          <a:lstStyle/>
          <a:p>
            <a:r>
              <a:rPr lang="en-US"/>
              <a:t>Part 030.200 - Minor Sources</a:t>
            </a:r>
          </a:p>
        </p:txBody>
      </p:sp>
      <p:sp>
        <p:nvSpPr>
          <p:cNvPr id="6" name="Text Placeholder 5">
            <a:extLst>
              <a:ext uri="{FF2B5EF4-FFF2-40B4-BE49-F238E27FC236}">
                <a16:creationId xmlns:a16="http://schemas.microsoft.com/office/drawing/2014/main" id="{DB7DD7FA-947D-3B16-D193-FDB74259718F}"/>
              </a:ext>
            </a:extLst>
          </p:cNvPr>
          <p:cNvSpPr>
            <a:spLocks noGrp="1"/>
          </p:cNvSpPr>
          <p:nvPr>
            <p:ph type="body" idx="21"/>
          </p:nvPr>
        </p:nvSpPr>
        <p:spPr>
          <a:xfrm>
            <a:off x="1136993" y="4549124"/>
            <a:ext cx="3368331" cy="296235"/>
          </a:xfrm>
        </p:spPr>
        <p:txBody>
          <a:bodyPr/>
          <a:lstStyle/>
          <a:p>
            <a:r>
              <a:rPr lang="en-US"/>
              <a:t>Part 030.300 - Nonattainment New Source Review</a:t>
            </a:r>
          </a:p>
        </p:txBody>
      </p:sp>
      <p:sp>
        <p:nvSpPr>
          <p:cNvPr id="7" name="Text Placeholder 6">
            <a:extLst>
              <a:ext uri="{FF2B5EF4-FFF2-40B4-BE49-F238E27FC236}">
                <a16:creationId xmlns:a16="http://schemas.microsoft.com/office/drawing/2014/main" id="{C7213EC3-1862-9E0B-498F-5CBCC440177E}"/>
              </a:ext>
            </a:extLst>
          </p:cNvPr>
          <p:cNvSpPr>
            <a:spLocks noGrp="1"/>
          </p:cNvSpPr>
          <p:nvPr>
            <p:ph type="body" idx="23"/>
          </p:nvPr>
        </p:nvSpPr>
        <p:spPr>
          <a:xfrm>
            <a:off x="4905411" y="4667693"/>
            <a:ext cx="2781267" cy="176109"/>
          </a:xfrm>
        </p:spPr>
        <p:txBody>
          <a:bodyPr/>
          <a:lstStyle/>
          <a:p>
            <a:r>
              <a:rPr lang="en-US"/>
              <a:t>Part 030.400 - Prevention of Significant Deterioration</a:t>
            </a:r>
          </a:p>
        </p:txBody>
      </p:sp>
      <p:sp>
        <p:nvSpPr>
          <p:cNvPr id="8" name="Text Placeholder 7">
            <a:extLst>
              <a:ext uri="{FF2B5EF4-FFF2-40B4-BE49-F238E27FC236}">
                <a16:creationId xmlns:a16="http://schemas.microsoft.com/office/drawing/2014/main" id="{9FCD7D5C-54C5-4C76-814E-DC61A3100FA1}"/>
              </a:ext>
            </a:extLst>
          </p:cNvPr>
          <p:cNvSpPr>
            <a:spLocks noGrp="1"/>
          </p:cNvSpPr>
          <p:nvPr>
            <p:ph type="body" idx="25"/>
          </p:nvPr>
        </p:nvSpPr>
        <p:spPr>
          <a:xfrm>
            <a:off x="8864764" y="4546010"/>
            <a:ext cx="2431886" cy="296235"/>
          </a:xfrm>
        </p:spPr>
        <p:txBody>
          <a:bodyPr/>
          <a:lstStyle/>
          <a:p>
            <a:r>
              <a:rPr lang="en-US"/>
              <a:t>Part 030.500 - Part 70</a:t>
            </a:r>
          </a:p>
        </p:txBody>
      </p:sp>
      <p:sp>
        <p:nvSpPr>
          <p:cNvPr id="9" name="Text Placeholder 8">
            <a:extLst>
              <a:ext uri="{FF2B5EF4-FFF2-40B4-BE49-F238E27FC236}">
                <a16:creationId xmlns:a16="http://schemas.microsoft.com/office/drawing/2014/main" id="{F7EA157F-A647-8D21-B8F9-602568420BF9}"/>
              </a:ext>
            </a:extLst>
          </p:cNvPr>
          <p:cNvSpPr>
            <a:spLocks noGrp="1"/>
          </p:cNvSpPr>
          <p:nvPr>
            <p:ph type="body" idx="27"/>
          </p:nvPr>
        </p:nvSpPr>
        <p:spPr>
          <a:xfrm>
            <a:off x="974699" y="1783540"/>
            <a:ext cx="2918067" cy="358432"/>
          </a:xfrm>
        </p:spPr>
        <p:txBody>
          <a:bodyPr>
            <a:noAutofit/>
          </a:bodyPr>
          <a:lstStyle/>
          <a:p>
            <a:r>
              <a:rPr lang="en-US" sz="2400">
                <a:solidFill>
                  <a:srgbClr val="71C9F1"/>
                </a:solidFill>
              </a:rPr>
              <a:t>Structure</a:t>
            </a:r>
          </a:p>
        </p:txBody>
      </p:sp>
      <p:sp>
        <p:nvSpPr>
          <p:cNvPr id="10" name="Title 9">
            <a:extLst>
              <a:ext uri="{FF2B5EF4-FFF2-40B4-BE49-F238E27FC236}">
                <a16:creationId xmlns:a16="http://schemas.microsoft.com/office/drawing/2014/main" id="{52167779-37AF-233F-9C13-11F2D5A77F54}"/>
              </a:ext>
            </a:extLst>
          </p:cNvPr>
          <p:cNvSpPr>
            <a:spLocks noGrp="1"/>
          </p:cNvSpPr>
          <p:nvPr>
            <p:ph type="title"/>
          </p:nvPr>
        </p:nvSpPr>
        <p:spPr>
          <a:xfrm>
            <a:off x="974699" y="1160488"/>
            <a:ext cx="10026676" cy="658605"/>
          </a:xfrm>
        </p:spPr>
        <p:txBody>
          <a:bodyPr>
            <a:normAutofit/>
          </a:bodyPr>
          <a:lstStyle/>
          <a:p>
            <a:r>
              <a:rPr lang="en-US" sz="3100"/>
              <a:t>Chapter 030 Source Permitting (Proposed Revision)</a:t>
            </a:r>
          </a:p>
        </p:txBody>
      </p:sp>
      <p:sp>
        <p:nvSpPr>
          <p:cNvPr id="11" name="Text Placeholder 10">
            <a:extLst>
              <a:ext uri="{FF2B5EF4-FFF2-40B4-BE49-F238E27FC236}">
                <a16:creationId xmlns:a16="http://schemas.microsoft.com/office/drawing/2014/main" id="{15650E95-B22A-F405-1312-76B4E11F5821}"/>
              </a:ext>
            </a:extLst>
          </p:cNvPr>
          <p:cNvSpPr>
            <a:spLocks noGrp="1"/>
          </p:cNvSpPr>
          <p:nvPr>
            <p:ph type="body" sz="half" idx="28"/>
          </p:nvPr>
        </p:nvSpPr>
        <p:spPr/>
        <p:txBody>
          <a:bodyPr/>
          <a:lstStyle/>
          <a:p>
            <a:r>
              <a:rPr lang="en-US">
                <a:latin typeface="Arial" panose="020B0604020202020204" pitchFamily="34" charset="0"/>
                <a:cs typeface="Arial" panose="020B0604020202020204" pitchFamily="34" charset="0"/>
              </a:rPr>
              <a:t>Establishes requirements for the permitting of general sources. </a:t>
            </a:r>
          </a:p>
        </p:txBody>
      </p:sp>
      <p:sp>
        <p:nvSpPr>
          <p:cNvPr id="12" name="Text Placeholder 11">
            <a:extLst>
              <a:ext uri="{FF2B5EF4-FFF2-40B4-BE49-F238E27FC236}">
                <a16:creationId xmlns:a16="http://schemas.microsoft.com/office/drawing/2014/main" id="{95C0FB6B-69B9-6F51-831C-3693F7A15C61}"/>
              </a:ext>
            </a:extLst>
          </p:cNvPr>
          <p:cNvSpPr>
            <a:spLocks noGrp="1"/>
          </p:cNvSpPr>
          <p:nvPr>
            <p:ph type="body" sz="half" idx="29"/>
          </p:nvPr>
        </p:nvSpPr>
        <p:spPr/>
        <p:txBody>
          <a:bodyPr/>
          <a:lstStyle/>
          <a:p>
            <a:r>
              <a:rPr lang="en-US">
                <a:latin typeface="Arial" panose="020B0604020202020204" pitchFamily="34" charset="0"/>
                <a:cs typeface="Arial" panose="020B0604020202020204" pitchFamily="34" charset="0"/>
              </a:rPr>
              <a:t>Establishes requirements for the permitting of minor sources. </a:t>
            </a:r>
          </a:p>
          <a:p>
            <a:endParaRPr lang="en-US"/>
          </a:p>
        </p:txBody>
      </p:sp>
      <p:sp>
        <p:nvSpPr>
          <p:cNvPr id="13" name="Text Placeholder 12">
            <a:extLst>
              <a:ext uri="{FF2B5EF4-FFF2-40B4-BE49-F238E27FC236}">
                <a16:creationId xmlns:a16="http://schemas.microsoft.com/office/drawing/2014/main" id="{08ED548C-EA69-0EA1-8D50-9B1F497A4471}"/>
              </a:ext>
            </a:extLst>
          </p:cNvPr>
          <p:cNvSpPr>
            <a:spLocks noGrp="1"/>
          </p:cNvSpPr>
          <p:nvPr>
            <p:ph type="body" sz="half" idx="30"/>
          </p:nvPr>
        </p:nvSpPr>
        <p:spPr>
          <a:xfrm>
            <a:off x="1136994" y="4858845"/>
            <a:ext cx="2322263" cy="1303829"/>
          </a:xfrm>
        </p:spPr>
        <p:txBody>
          <a:bodyPr>
            <a:normAutofit/>
          </a:bodyPr>
          <a:lstStyle/>
          <a:p>
            <a:r>
              <a:rPr lang="en-US">
                <a:latin typeface="Arial" panose="020B0604020202020204" pitchFamily="34" charset="0"/>
                <a:cs typeface="Arial" panose="020B0604020202020204" pitchFamily="34" charset="0"/>
              </a:rPr>
              <a:t>Establishes requirements for the permitting of major stationary sources in nonattainment areas.</a:t>
            </a:r>
          </a:p>
          <a:p>
            <a:endParaRPr lang="en-US"/>
          </a:p>
        </p:txBody>
      </p:sp>
      <p:sp>
        <p:nvSpPr>
          <p:cNvPr id="14" name="Text Placeholder 13">
            <a:extLst>
              <a:ext uri="{FF2B5EF4-FFF2-40B4-BE49-F238E27FC236}">
                <a16:creationId xmlns:a16="http://schemas.microsoft.com/office/drawing/2014/main" id="{69947E6C-4865-F445-4771-B78B34F80EF7}"/>
              </a:ext>
            </a:extLst>
          </p:cNvPr>
          <p:cNvSpPr>
            <a:spLocks noGrp="1"/>
          </p:cNvSpPr>
          <p:nvPr>
            <p:ph type="body" sz="half" idx="31"/>
          </p:nvPr>
        </p:nvSpPr>
        <p:spPr>
          <a:xfrm>
            <a:off x="4905412" y="4857289"/>
            <a:ext cx="2322263" cy="1377074"/>
          </a:xfrm>
        </p:spPr>
        <p:txBody>
          <a:bodyPr>
            <a:normAutofit/>
          </a:bodyPr>
          <a:lstStyle/>
          <a:p>
            <a:r>
              <a:rPr lang="en-US">
                <a:latin typeface="Arial" panose="020B0604020202020204" pitchFamily="34" charset="0"/>
                <a:cs typeface="Arial" panose="020B0604020202020204" pitchFamily="34" charset="0"/>
              </a:rPr>
              <a:t>Establishes requirements for the permitting of major stationary sources in attainment areas.</a:t>
            </a:r>
          </a:p>
          <a:p>
            <a:endParaRPr lang="en-US"/>
          </a:p>
        </p:txBody>
      </p:sp>
      <p:sp>
        <p:nvSpPr>
          <p:cNvPr id="15" name="Text Placeholder 14">
            <a:extLst>
              <a:ext uri="{FF2B5EF4-FFF2-40B4-BE49-F238E27FC236}">
                <a16:creationId xmlns:a16="http://schemas.microsoft.com/office/drawing/2014/main" id="{5A133124-6BFD-9813-FD05-A264836F23BB}"/>
              </a:ext>
            </a:extLst>
          </p:cNvPr>
          <p:cNvSpPr>
            <a:spLocks noGrp="1"/>
          </p:cNvSpPr>
          <p:nvPr>
            <p:ph type="body" sz="half" idx="32"/>
          </p:nvPr>
        </p:nvSpPr>
        <p:spPr>
          <a:xfrm>
            <a:off x="8885924" y="4855732"/>
            <a:ext cx="2322263" cy="1306942"/>
          </a:xfrm>
        </p:spPr>
        <p:txBody>
          <a:bodyPr>
            <a:normAutofit/>
          </a:bodyPr>
          <a:lstStyle/>
          <a:p>
            <a:r>
              <a:rPr lang="en-US">
                <a:latin typeface="Arial" panose="020B0604020202020204" pitchFamily="34" charset="0"/>
                <a:cs typeface="Arial" panose="020B0604020202020204" pitchFamily="34" charset="0"/>
              </a:rPr>
              <a:t>Establishes requirements for the permitting of major sources.</a:t>
            </a:r>
          </a:p>
          <a:p>
            <a:endParaRPr lang="en-US"/>
          </a:p>
        </p:txBody>
      </p:sp>
    </p:spTree>
    <p:extLst>
      <p:ext uri="{BB962C8B-B14F-4D97-AF65-F5344CB8AC3E}">
        <p14:creationId xmlns:p14="http://schemas.microsoft.com/office/powerpoint/2010/main" val="67004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3D613-BA29-F0E7-BAEA-54C920CC8F4E}"/>
              </a:ext>
            </a:extLst>
          </p:cNvPr>
          <p:cNvSpPr>
            <a:spLocks noGrp="1"/>
          </p:cNvSpPr>
          <p:nvPr>
            <p:ph type="body" idx="11"/>
          </p:nvPr>
        </p:nvSpPr>
        <p:spPr>
          <a:xfrm>
            <a:off x="974699" y="1801883"/>
            <a:ext cx="5338766" cy="358432"/>
          </a:xfrm>
        </p:spPr>
        <p:txBody>
          <a:bodyPr>
            <a:noAutofit/>
          </a:bodyPr>
          <a:lstStyle/>
          <a:p>
            <a:r>
              <a:rPr lang="en-US" sz="2400">
                <a:solidFill>
                  <a:srgbClr val="71C9F1"/>
                </a:solidFill>
              </a:rPr>
              <a:t>Fee Structure</a:t>
            </a:r>
          </a:p>
        </p:txBody>
      </p:sp>
      <p:sp>
        <p:nvSpPr>
          <p:cNvPr id="3" name="Title 2">
            <a:extLst>
              <a:ext uri="{FF2B5EF4-FFF2-40B4-BE49-F238E27FC236}">
                <a16:creationId xmlns:a16="http://schemas.microsoft.com/office/drawing/2014/main" id="{3212A2BC-F9BC-BAC6-3575-5C0856D8D9FE}"/>
              </a:ext>
            </a:extLst>
          </p:cNvPr>
          <p:cNvSpPr>
            <a:spLocks noGrp="1"/>
          </p:cNvSpPr>
          <p:nvPr>
            <p:ph type="title"/>
          </p:nvPr>
        </p:nvSpPr>
        <p:spPr>
          <a:xfrm>
            <a:off x="974699" y="1176552"/>
            <a:ext cx="9886341" cy="658605"/>
          </a:xfrm>
        </p:spPr>
        <p:txBody>
          <a:bodyPr>
            <a:noAutofit/>
          </a:bodyPr>
          <a:lstStyle/>
          <a:p>
            <a:r>
              <a:rPr lang="en-US" sz="3100"/>
              <a:t>Chapter 030 Source Permitting (Proposed Revision)</a:t>
            </a:r>
          </a:p>
        </p:txBody>
      </p:sp>
      <p:pic>
        <p:nvPicPr>
          <p:cNvPr id="5" name="Picture 4">
            <a:extLst>
              <a:ext uri="{FF2B5EF4-FFF2-40B4-BE49-F238E27FC236}">
                <a16:creationId xmlns:a16="http://schemas.microsoft.com/office/drawing/2014/main" id="{5AC632D4-6B7B-7877-C6D3-58739DC60B19}"/>
              </a:ext>
            </a:extLst>
          </p:cNvPr>
          <p:cNvPicPr>
            <a:picLocks noChangeAspect="1"/>
          </p:cNvPicPr>
          <p:nvPr/>
        </p:nvPicPr>
        <p:blipFill>
          <a:blip r:embed="rId2"/>
          <a:stretch>
            <a:fillRect/>
          </a:stretch>
        </p:blipFill>
        <p:spPr>
          <a:xfrm>
            <a:off x="2876576" y="2277274"/>
            <a:ext cx="6438848" cy="3304820"/>
          </a:xfrm>
          <a:prstGeom prst="rect">
            <a:avLst/>
          </a:prstGeom>
        </p:spPr>
      </p:pic>
    </p:spTree>
    <p:extLst>
      <p:ext uri="{BB962C8B-B14F-4D97-AF65-F5344CB8AC3E}">
        <p14:creationId xmlns:p14="http://schemas.microsoft.com/office/powerpoint/2010/main" val="3400852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09a8f46-4864-4d75-850d-6a9f8186cce3" xsi:nil="true"/>
    <lcf76f155ced4ddcb4097134ff3c332f xmlns="7f46a7c5-3728-4b03-885e-47887da836c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DD050AEBC21340A2AB405EAC07BD0A" ma:contentTypeVersion="15" ma:contentTypeDescription="Create a new document." ma:contentTypeScope="" ma:versionID="1b6c6a5dce126015772bff5df623b578">
  <xsd:schema xmlns:xsd="http://www.w3.org/2001/XMLSchema" xmlns:xs="http://www.w3.org/2001/XMLSchema" xmlns:p="http://schemas.microsoft.com/office/2006/metadata/properties" xmlns:ns2="7f46a7c5-3728-4b03-885e-47887da836c7" xmlns:ns3="a09a8f46-4864-4d75-850d-6a9f8186cce3" targetNamespace="http://schemas.microsoft.com/office/2006/metadata/properties" ma:root="true" ma:fieldsID="ee1539cc7abb06aff51032a26f1df1a5" ns2:_="" ns3:_="">
    <xsd:import namespace="7f46a7c5-3728-4b03-885e-47887da836c7"/>
    <xsd:import namespace="a09a8f46-4864-4d75-850d-6a9f8186cc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46a7c5-3728-4b03-885e-47887da836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48f011-0c99-48a8-b23c-e11e698ab55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9a8f46-4864-4d75-850d-6a9f8186cc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f1d62c5-2651-4e96-91de-6804a4f97812}" ma:internalName="TaxCatchAll" ma:showField="CatchAllData" ma:web="a09a8f46-4864-4d75-850d-6a9f8186cc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905AF-840E-41FB-87FB-B93189F5A2D1}">
  <ds:schemaRefs>
    <ds:schemaRef ds:uri="http://schemas.microsoft.com/sharepoint/v3/contenttype/forms"/>
  </ds:schemaRefs>
</ds:datastoreItem>
</file>

<file path=customXml/itemProps2.xml><?xml version="1.0" encoding="utf-8"?>
<ds:datastoreItem xmlns:ds="http://schemas.openxmlformats.org/officeDocument/2006/customXml" ds:itemID="{582D65EE-6336-49EF-984F-6666B200F01C}">
  <ds:schemaRefs>
    <ds:schemaRef ds:uri="547dda45-4057-4350-9eeb-f599deafc5b3"/>
    <ds:schemaRef ds:uri="7f46a7c5-3728-4b03-885e-47887da836c7"/>
    <ds:schemaRef ds:uri="a09a8f46-4864-4d75-850d-6a9f8186cce3"/>
    <ds:schemaRef ds:uri="c4fb5d73-c066-4a96-b34e-5280fd73bd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39767D3-196F-421F-9C47-E474E8979BB1}">
  <ds:schemaRefs>
    <ds:schemaRef ds:uri="7f46a7c5-3728-4b03-885e-47887da836c7"/>
    <ds:schemaRef ds:uri="a09a8f46-4864-4d75-850d-6a9f8186cc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710</Words>
  <Application>Microsoft Office PowerPoint</Application>
  <PresentationFormat>Widescreen</PresentationFormat>
  <Paragraphs>88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Gibson</vt:lpstr>
      <vt:lpstr>Gibson Book</vt:lpstr>
      <vt:lpstr>Open Sans</vt:lpstr>
      <vt:lpstr>Raleway</vt:lpstr>
      <vt:lpstr>Office Theme</vt:lpstr>
      <vt:lpstr>Proposed Revisions to District Board of Health Regulations Governing Air Quality Management  Chapter 030</vt:lpstr>
      <vt:lpstr>Air Quality Management Division</vt:lpstr>
      <vt:lpstr>District Board of Health</vt:lpstr>
      <vt:lpstr>Chapter 030 Source Permitting (Proposed Revision)</vt:lpstr>
      <vt:lpstr>Chapter 030 Source Permitting (Proposed Revision)</vt:lpstr>
      <vt:lpstr>Chapter 030 Source Permitting (Proposed Revision)</vt:lpstr>
      <vt:lpstr>Chapter 030 Source Permitting (Proposed Revision)</vt:lpstr>
      <vt:lpstr>Chapter 030 Source Permitting (Proposed Revision)</vt:lpstr>
      <vt:lpstr>Chapter 030 Source Permitting (Proposed Revision)</vt:lpstr>
      <vt:lpstr>Chapter 030 Source Permitting (Proposed Revision)</vt:lpstr>
      <vt:lpstr>Chapter 030 Source Permitting (Proposed Revision)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Abbi Agency 7</dc:creator>
  <cp:lastModifiedBy>Schnieder, Brendan</cp:lastModifiedBy>
  <cp:revision>1</cp:revision>
  <dcterms:created xsi:type="dcterms:W3CDTF">2020-01-28T18:59:36Z</dcterms:created>
  <dcterms:modified xsi:type="dcterms:W3CDTF">2024-07-08T20:50:43Z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0x010100CFDD050AEBC21340A2AB405EAC07BD0A</vt:lpwstr>
  </property>
  <property fmtid="{D5CDD505-2E9C-101B-9397-08002B2CF9AE}" pid="3" name="MediaServiceImageTags">
    <vt:lpwstr/>
  </property>
</Properties>
</file>